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5" r:id="rId4"/>
    <p:sldId id="266" r:id="rId5"/>
    <p:sldId id="267" r:id="rId6"/>
    <p:sldId id="268" r:id="rId7"/>
    <p:sldId id="269" r:id="rId8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0000"/>
    <a:srgbClr val="FFCC66"/>
    <a:srgbClr val="FF6600"/>
    <a:srgbClr val="66CCFF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04" autoAdjust="0"/>
    <p:restoredTop sz="93190" autoAdjust="0"/>
  </p:normalViewPr>
  <p:slideViewPr>
    <p:cSldViewPr>
      <p:cViewPr>
        <p:scale>
          <a:sx n="100" d="100"/>
          <a:sy n="100" d="100"/>
        </p:scale>
        <p:origin x="2154" y="34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0DECB5-D3CF-430B-AD5E-8514460727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80344D9-7413-4C7C-808E-AC708B600A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63746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6E4D81-2CB9-41DD-AFA3-410305B5B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473A93B-8A30-45FD-86BB-3E654EDF5D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58290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8EBEEF1-2550-4B7B-A7B5-CFEC9B9437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2A5BA1F-A876-42A5-BE38-ED3378D27E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58386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0040B5-CC79-4422-B800-21A617936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54598E1-7714-425E-AD69-E7003E1BCF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549757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8FD79C-F92C-44BB-9871-35006868F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9F181D0-8134-4E7A-8DEF-0B7BEAA709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31667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00AE07-ED0D-4B23-8C8F-49DE6CC7C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95BD982-A87F-4CBC-A024-1B0A81F57B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AC929FD-5AC6-40E9-B3A5-2B599EAE4D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9771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9E3078-02FB-43FA-A0F7-9D91C0FC9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1932778-A4B5-40B1-B7AF-E09B29313D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EB6D909-F12F-418C-8D68-72B04DC25F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5351165-B165-4B73-B9D6-9CD320D1D9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E45F81B-C7B9-4BBD-955C-53BB4152F6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867391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B381FC-567B-40B9-9FE9-7F6BDAF02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84417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755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856610-1D6B-456B-BDE2-0FE115D73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9358AFC-67D8-4E5D-8EEF-11EFB30D68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81E3B54-D294-4A3B-BA8D-59502AB372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69608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E33AB3-6E5D-483F-B01A-2D0736A20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9C5FEF8-FE29-4475-B15F-30FB32E987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32E192B-34FE-444B-983A-410821F52F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56184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5DE08924-7917-482C-879A-C6AAF2493BD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7A24AB87-5810-4D37-A3C9-B7A06EA2BFB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Copyright©2010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FC8462C9-F13D-445F-B99D-4372741E3E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3856C423-1365-49E5-94AE-449B5E869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9CF961E0-5FB1-4E48-9066-D121A2F6515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344A045B-2581-4A77-B16E-3B3131721C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540C8EC5-488C-458F-8030-59EB453148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0381FDCD-B313-451D-897E-8FC476E49D4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E58B6E66-DDD4-4D06-816C-C046A55425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FF4A5963-97DC-4783-A858-7E674ACE04E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65E1F191-968D-48FC-B0C2-849FF8A2E2D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EFFA852E-D0B2-4F41-B4C9-9F511CA719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6FBCB382-B64D-40AB-9F1B-B598C572EC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890BC90E-18F2-4CC2-8B73-1883F2375B9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0D2320F6-D6E8-4385-9710-42071C73135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0B109046-53E7-4512-96F5-9CA6E1A6387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67B8AE03-B563-464B-9B51-E7218759D36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00514459-27E6-4EF4-93EF-EF727C0729B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3FE4D495-2E89-4A67-B981-DB86984D337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数字とカタカナ図形</a:t>
            </a:r>
          </a:p>
        </p:txBody>
      </p: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C066B12C-89AE-4626-A8C2-4A3A0A15771C}"/>
              </a:ext>
            </a:extLst>
          </p:cNvPr>
          <p:cNvSpPr>
            <a:spLocks/>
          </p:cNvSpPr>
          <p:nvPr/>
        </p:nvSpPr>
        <p:spPr bwMode="auto">
          <a:xfrm>
            <a:off x="776288" y="908050"/>
            <a:ext cx="863600" cy="1512888"/>
          </a:xfrm>
          <a:custGeom>
            <a:avLst/>
            <a:gdLst>
              <a:gd name="connsiteX0" fmla="*/ 0 w 863600"/>
              <a:gd name="connsiteY0" fmla="*/ 0 h 1512888"/>
              <a:gd name="connsiteX1" fmla="*/ 863600 w 863600"/>
              <a:gd name="connsiteY1" fmla="*/ 0 h 1512888"/>
              <a:gd name="connsiteX2" fmla="*/ 863600 w 863600"/>
              <a:gd name="connsiteY2" fmla="*/ 1296988 h 1512888"/>
              <a:gd name="connsiteX3" fmla="*/ 863600 w 863600"/>
              <a:gd name="connsiteY3" fmla="*/ 1512888 h 1512888"/>
              <a:gd name="connsiteX4" fmla="*/ 0 w 863600"/>
              <a:gd name="connsiteY4" fmla="*/ 1512888 h 1512888"/>
              <a:gd name="connsiteX5" fmla="*/ 0 w 863600"/>
              <a:gd name="connsiteY5" fmla="*/ 217488 h 1512888"/>
              <a:gd name="connsiteX6" fmla="*/ 215900 w 863600"/>
              <a:gd name="connsiteY6" fmla="*/ 217488 h 1512888"/>
              <a:gd name="connsiteX7" fmla="*/ 215900 w 863600"/>
              <a:gd name="connsiteY7" fmla="*/ 1296988 h 1512888"/>
              <a:gd name="connsiteX8" fmla="*/ 647700 w 863600"/>
              <a:gd name="connsiteY8" fmla="*/ 1296988 h 1512888"/>
              <a:gd name="connsiteX9" fmla="*/ 647700 w 863600"/>
              <a:gd name="connsiteY9" fmla="*/ 217488 h 1512888"/>
              <a:gd name="connsiteX10" fmla="*/ 0 w 863600"/>
              <a:gd name="connsiteY10" fmla="*/ 217488 h 1512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63600" h="1512888">
                <a:moveTo>
                  <a:pt x="0" y="0"/>
                </a:moveTo>
                <a:lnTo>
                  <a:pt x="863600" y="0"/>
                </a:lnTo>
                <a:lnTo>
                  <a:pt x="863600" y="1296988"/>
                </a:lnTo>
                <a:lnTo>
                  <a:pt x="863600" y="1512888"/>
                </a:lnTo>
                <a:lnTo>
                  <a:pt x="0" y="1512888"/>
                </a:lnTo>
                <a:lnTo>
                  <a:pt x="0" y="217488"/>
                </a:lnTo>
                <a:lnTo>
                  <a:pt x="215900" y="217488"/>
                </a:lnTo>
                <a:lnTo>
                  <a:pt x="215900" y="1296988"/>
                </a:lnTo>
                <a:lnTo>
                  <a:pt x="647700" y="1296988"/>
                </a:lnTo>
                <a:lnTo>
                  <a:pt x="647700" y="217488"/>
                </a:lnTo>
                <a:lnTo>
                  <a:pt x="0" y="217488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15480" name="Freeform 120">
            <a:extLst>
              <a:ext uri="{FF2B5EF4-FFF2-40B4-BE49-F238E27FC236}">
                <a16:creationId xmlns:a16="http://schemas.microsoft.com/office/drawing/2014/main" id="{0E53AF5F-D3DF-4807-87D2-30C7F324C585}"/>
              </a:ext>
            </a:extLst>
          </p:cNvPr>
          <p:cNvSpPr>
            <a:spLocks/>
          </p:cNvSpPr>
          <p:nvPr/>
        </p:nvSpPr>
        <p:spPr bwMode="auto">
          <a:xfrm>
            <a:off x="2792413" y="908050"/>
            <a:ext cx="647700" cy="1512888"/>
          </a:xfrm>
          <a:custGeom>
            <a:avLst/>
            <a:gdLst>
              <a:gd name="T0" fmla="*/ 0 w 408"/>
              <a:gd name="T1" fmla="*/ 817 h 953"/>
              <a:gd name="T2" fmla="*/ 0 w 408"/>
              <a:gd name="T3" fmla="*/ 953 h 953"/>
              <a:gd name="T4" fmla="*/ 408 w 408"/>
              <a:gd name="T5" fmla="*/ 953 h 953"/>
              <a:gd name="T6" fmla="*/ 408 w 408"/>
              <a:gd name="T7" fmla="*/ 817 h 953"/>
              <a:gd name="T8" fmla="*/ 272 w 408"/>
              <a:gd name="T9" fmla="*/ 817 h 953"/>
              <a:gd name="T10" fmla="*/ 272 w 408"/>
              <a:gd name="T11" fmla="*/ 0 h 953"/>
              <a:gd name="T12" fmla="*/ 136 w 408"/>
              <a:gd name="T13" fmla="*/ 0 h 953"/>
              <a:gd name="T14" fmla="*/ 136 w 408"/>
              <a:gd name="T15" fmla="*/ 137 h 953"/>
              <a:gd name="T16" fmla="*/ 0 w 408"/>
              <a:gd name="T17" fmla="*/ 137 h 953"/>
              <a:gd name="T18" fmla="*/ 0 w 408"/>
              <a:gd name="T19" fmla="*/ 273 h 953"/>
              <a:gd name="T20" fmla="*/ 136 w 408"/>
              <a:gd name="T21" fmla="*/ 273 h 953"/>
              <a:gd name="T22" fmla="*/ 136 w 408"/>
              <a:gd name="T23" fmla="*/ 817 h 953"/>
              <a:gd name="T24" fmla="*/ 0 w 408"/>
              <a:gd name="T25" fmla="*/ 817 h 9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8" h="953">
                <a:moveTo>
                  <a:pt x="0" y="817"/>
                </a:moveTo>
                <a:lnTo>
                  <a:pt x="0" y="953"/>
                </a:lnTo>
                <a:lnTo>
                  <a:pt x="408" y="953"/>
                </a:lnTo>
                <a:lnTo>
                  <a:pt x="408" y="817"/>
                </a:lnTo>
                <a:lnTo>
                  <a:pt x="272" y="817"/>
                </a:lnTo>
                <a:lnTo>
                  <a:pt x="272" y="0"/>
                </a:lnTo>
                <a:lnTo>
                  <a:pt x="136" y="0"/>
                </a:lnTo>
                <a:lnTo>
                  <a:pt x="136" y="137"/>
                </a:lnTo>
                <a:lnTo>
                  <a:pt x="0" y="137"/>
                </a:lnTo>
                <a:lnTo>
                  <a:pt x="0" y="273"/>
                </a:lnTo>
                <a:lnTo>
                  <a:pt x="136" y="273"/>
                </a:lnTo>
                <a:lnTo>
                  <a:pt x="136" y="817"/>
                </a:lnTo>
                <a:lnTo>
                  <a:pt x="0" y="817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481" name="Freeform 121">
            <a:extLst>
              <a:ext uri="{FF2B5EF4-FFF2-40B4-BE49-F238E27FC236}">
                <a16:creationId xmlns:a16="http://schemas.microsoft.com/office/drawing/2014/main" id="{A9A9411B-4B8E-46A4-AC83-E9EFA69E01BD}"/>
              </a:ext>
            </a:extLst>
          </p:cNvPr>
          <p:cNvSpPr>
            <a:spLocks/>
          </p:cNvSpPr>
          <p:nvPr/>
        </p:nvSpPr>
        <p:spPr bwMode="auto">
          <a:xfrm>
            <a:off x="4521200" y="908050"/>
            <a:ext cx="863600" cy="1512888"/>
          </a:xfrm>
          <a:custGeom>
            <a:avLst/>
            <a:gdLst>
              <a:gd name="T0" fmla="*/ 0 w 544"/>
              <a:gd name="T1" fmla="*/ 0 h 953"/>
              <a:gd name="T2" fmla="*/ 544 w 544"/>
              <a:gd name="T3" fmla="*/ 0 h 953"/>
              <a:gd name="T4" fmla="*/ 544 w 544"/>
              <a:gd name="T5" fmla="*/ 545 h 953"/>
              <a:gd name="T6" fmla="*/ 136 w 544"/>
              <a:gd name="T7" fmla="*/ 545 h 953"/>
              <a:gd name="T8" fmla="*/ 136 w 544"/>
              <a:gd name="T9" fmla="*/ 817 h 953"/>
              <a:gd name="T10" fmla="*/ 544 w 544"/>
              <a:gd name="T11" fmla="*/ 817 h 953"/>
              <a:gd name="T12" fmla="*/ 544 w 544"/>
              <a:gd name="T13" fmla="*/ 953 h 953"/>
              <a:gd name="T14" fmla="*/ 0 w 544"/>
              <a:gd name="T15" fmla="*/ 953 h 953"/>
              <a:gd name="T16" fmla="*/ 0 w 544"/>
              <a:gd name="T17" fmla="*/ 409 h 953"/>
              <a:gd name="T18" fmla="*/ 408 w 544"/>
              <a:gd name="T19" fmla="*/ 409 h 953"/>
              <a:gd name="T20" fmla="*/ 408 w 544"/>
              <a:gd name="T21" fmla="*/ 137 h 953"/>
              <a:gd name="T22" fmla="*/ 0 w 544"/>
              <a:gd name="T23" fmla="*/ 137 h 953"/>
              <a:gd name="T24" fmla="*/ 0 w 544"/>
              <a:gd name="T25" fmla="*/ 0 h 9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4" h="953">
                <a:moveTo>
                  <a:pt x="0" y="0"/>
                </a:moveTo>
                <a:lnTo>
                  <a:pt x="544" y="0"/>
                </a:lnTo>
                <a:lnTo>
                  <a:pt x="544" y="545"/>
                </a:lnTo>
                <a:lnTo>
                  <a:pt x="136" y="545"/>
                </a:lnTo>
                <a:lnTo>
                  <a:pt x="136" y="817"/>
                </a:lnTo>
                <a:lnTo>
                  <a:pt x="544" y="817"/>
                </a:lnTo>
                <a:lnTo>
                  <a:pt x="544" y="953"/>
                </a:lnTo>
                <a:lnTo>
                  <a:pt x="0" y="953"/>
                </a:lnTo>
                <a:lnTo>
                  <a:pt x="0" y="409"/>
                </a:lnTo>
                <a:lnTo>
                  <a:pt x="408" y="409"/>
                </a:lnTo>
                <a:lnTo>
                  <a:pt x="408" y="137"/>
                </a:lnTo>
                <a:lnTo>
                  <a:pt x="0" y="137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482" name="Freeform 122">
            <a:extLst>
              <a:ext uri="{FF2B5EF4-FFF2-40B4-BE49-F238E27FC236}">
                <a16:creationId xmlns:a16="http://schemas.microsoft.com/office/drawing/2014/main" id="{A0A0797C-4D4D-4ECF-8FA3-07B25951CD1A}"/>
              </a:ext>
            </a:extLst>
          </p:cNvPr>
          <p:cNvSpPr>
            <a:spLocks/>
          </p:cNvSpPr>
          <p:nvPr/>
        </p:nvSpPr>
        <p:spPr bwMode="auto">
          <a:xfrm>
            <a:off x="6392863" y="908050"/>
            <a:ext cx="863600" cy="1512888"/>
          </a:xfrm>
          <a:custGeom>
            <a:avLst/>
            <a:gdLst>
              <a:gd name="T0" fmla="*/ 0 w 544"/>
              <a:gd name="T1" fmla="*/ 953 h 953"/>
              <a:gd name="T2" fmla="*/ 544 w 544"/>
              <a:gd name="T3" fmla="*/ 953 h 953"/>
              <a:gd name="T4" fmla="*/ 544 w 544"/>
              <a:gd name="T5" fmla="*/ 0 h 953"/>
              <a:gd name="T6" fmla="*/ 0 w 544"/>
              <a:gd name="T7" fmla="*/ 0 h 953"/>
              <a:gd name="T8" fmla="*/ 0 w 544"/>
              <a:gd name="T9" fmla="*/ 137 h 953"/>
              <a:gd name="T10" fmla="*/ 408 w 544"/>
              <a:gd name="T11" fmla="*/ 137 h 953"/>
              <a:gd name="T12" fmla="*/ 408 w 544"/>
              <a:gd name="T13" fmla="*/ 409 h 953"/>
              <a:gd name="T14" fmla="*/ 0 w 544"/>
              <a:gd name="T15" fmla="*/ 409 h 953"/>
              <a:gd name="T16" fmla="*/ 0 w 544"/>
              <a:gd name="T17" fmla="*/ 545 h 953"/>
              <a:gd name="T18" fmla="*/ 408 w 544"/>
              <a:gd name="T19" fmla="*/ 545 h 953"/>
              <a:gd name="T20" fmla="*/ 408 w 544"/>
              <a:gd name="T21" fmla="*/ 817 h 953"/>
              <a:gd name="T22" fmla="*/ 0 w 544"/>
              <a:gd name="T23" fmla="*/ 817 h 953"/>
              <a:gd name="T24" fmla="*/ 0 w 544"/>
              <a:gd name="T25" fmla="*/ 953 h 9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4" h="953">
                <a:moveTo>
                  <a:pt x="0" y="953"/>
                </a:moveTo>
                <a:lnTo>
                  <a:pt x="544" y="953"/>
                </a:lnTo>
                <a:lnTo>
                  <a:pt x="544" y="0"/>
                </a:lnTo>
                <a:lnTo>
                  <a:pt x="0" y="0"/>
                </a:lnTo>
                <a:lnTo>
                  <a:pt x="0" y="137"/>
                </a:lnTo>
                <a:lnTo>
                  <a:pt x="408" y="137"/>
                </a:lnTo>
                <a:lnTo>
                  <a:pt x="408" y="409"/>
                </a:lnTo>
                <a:lnTo>
                  <a:pt x="0" y="409"/>
                </a:lnTo>
                <a:lnTo>
                  <a:pt x="0" y="545"/>
                </a:lnTo>
                <a:lnTo>
                  <a:pt x="408" y="545"/>
                </a:lnTo>
                <a:lnTo>
                  <a:pt x="408" y="817"/>
                </a:lnTo>
                <a:lnTo>
                  <a:pt x="0" y="817"/>
                </a:lnTo>
                <a:lnTo>
                  <a:pt x="0" y="953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484" name="Freeform 124">
            <a:extLst>
              <a:ext uri="{FF2B5EF4-FFF2-40B4-BE49-F238E27FC236}">
                <a16:creationId xmlns:a16="http://schemas.microsoft.com/office/drawing/2014/main" id="{809BA295-EB05-4246-9AF4-118CAFDF347B}"/>
              </a:ext>
            </a:extLst>
          </p:cNvPr>
          <p:cNvSpPr>
            <a:spLocks/>
          </p:cNvSpPr>
          <p:nvPr/>
        </p:nvSpPr>
        <p:spPr bwMode="auto">
          <a:xfrm>
            <a:off x="8193088" y="908050"/>
            <a:ext cx="863600" cy="1512888"/>
          </a:xfrm>
          <a:custGeom>
            <a:avLst/>
            <a:gdLst>
              <a:gd name="T0" fmla="*/ 544 w 544"/>
              <a:gd name="T1" fmla="*/ 0 h 953"/>
              <a:gd name="T2" fmla="*/ 544 w 544"/>
              <a:gd name="T3" fmla="*/ 953 h 953"/>
              <a:gd name="T4" fmla="*/ 408 w 544"/>
              <a:gd name="T5" fmla="*/ 953 h 953"/>
              <a:gd name="T6" fmla="*/ 408 w 544"/>
              <a:gd name="T7" fmla="*/ 681 h 953"/>
              <a:gd name="T8" fmla="*/ 0 w 544"/>
              <a:gd name="T9" fmla="*/ 681 h 953"/>
              <a:gd name="T10" fmla="*/ 0 w 544"/>
              <a:gd name="T11" fmla="*/ 0 h 953"/>
              <a:gd name="T12" fmla="*/ 136 w 544"/>
              <a:gd name="T13" fmla="*/ 0 h 953"/>
              <a:gd name="T14" fmla="*/ 136 w 544"/>
              <a:gd name="T15" fmla="*/ 545 h 953"/>
              <a:gd name="T16" fmla="*/ 408 w 544"/>
              <a:gd name="T17" fmla="*/ 545 h 953"/>
              <a:gd name="T18" fmla="*/ 408 w 544"/>
              <a:gd name="T19" fmla="*/ 0 h 953"/>
              <a:gd name="T20" fmla="*/ 544 w 544"/>
              <a:gd name="T21" fmla="*/ 0 h 9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44" h="953">
                <a:moveTo>
                  <a:pt x="544" y="0"/>
                </a:moveTo>
                <a:lnTo>
                  <a:pt x="544" y="953"/>
                </a:lnTo>
                <a:lnTo>
                  <a:pt x="408" y="953"/>
                </a:lnTo>
                <a:lnTo>
                  <a:pt x="408" y="681"/>
                </a:lnTo>
                <a:lnTo>
                  <a:pt x="0" y="681"/>
                </a:lnTo>
                <a:lnTo>
                  <a:pt x="0" y="0"/>
                </a:lnTo>
                <a:lnTo>
                  <a:pt x="136" y="0"/>
                </a:lnTo>
                <a:lnTo>
                  <a:pt x="136" y="545"/>
                </a:lnTo>
                <a:lnTo>
                  <a:pt x="408" y="545"/>
                </a:lnTo>
                <a:lnTo>
                  <a:pt x="408" y="0"/>
                </a:lnTo>
                <a:lnTo>
                  <a:pt x="544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485" name="Freeform 125">
            <a:extLst>
              <a:ext uri="{FF2B5EF4-FFF2-40B4-BE49-F238E27FC236}">
                <a16:creationId xmlns:a16="http://schemas.microsoft.com/office/drawing/2014/main" id="{406BC6D0-4814-481C-95C2-411198B93650}"/>
              </a:ext>
            </a:extLst>
          </p:cNvPr>
          <p:cNvSpPr>
            <a:spLocks/>
          </p:cNvSpPr>
          <p:nvPr/>
        </p:nvSpPr>
        <p:spPr bwMode="auto">
          <a:xfrm>
            <a:off x="776288" y="2852738"/>
            <a:ext cx="863600" cy="1512887"/>
          </a:xfrm>
          <a:custGeom>
            <a:avLst/>
            <a:gdLst>
              <a:gd name="T0" fmla="*/ 544 w 544"/>
              <a:gd name="T1" fmla="*/ 0 h 953"/>
              <a:gd name="T2" fmla="*/ 0 w 544"/>
              <a:gd name="T3" fmla="*/ 0 h 953"/>
              <a:gd name="T4" fmla="*/ 0 w 544"/>
              <a:gd name="T5" fmla="*/ 545 h 953"/>
              <a:gd name="T6" fmla="*/ 408 w 544"/>
              <a:gd name="T7" fmla="*/ 545 h 953"/>
              <a:gd name="T8" fmla="*/ 408 w 544"/>
              <a:gd name="T9" fmla="*/ 817 h 953"/>
              <a:gd name="T10" fmla="*/ 0 w 544"/>
              <a:gd name="T11" fmla="*/ 817 h 953"/>
              <a:gd name="T12" fmla="*/ 0 w 544"/>
              <a:gd name="T13" fmla="*/ 953 h 953"/>
              <a:gd name="T14" fmla="*/ 544 w 544"/>
              <a:gd name="T15" fmla="*/ 953 h 953"/>
              <a:gd name="T16" fmla="*/ 544 w 544"/>
              <a:gd name="T17" fmla="*/ 409 h 953"/>
              <a:gd name="T18" fmla="*/ 136 w 544"/>
              <a:gd name="T19" fmla="*/ 409 h 953"/>
              <a:gd name="T20" fmla="*/ 136 w 544"/>
              <a:gd name="T21" fmla="*/ 137 h 953"/>
              <a:gd name="T22" fmla="*/ 544 w 544"/>
              <a:gd name="T23" fmla="*/ 137 h 953"/>
              <a:gd name="T24" fmla="*/ 544 w 544"/>
              <a:gd name="T25" fmla="*/ 0 h 9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4" h="953">
                <a:moveTo>
                  <a:pt x="544" y="0"/>
                </a:moveTo>
                <a:lnTo>
                  <a:pt x="0" y="0"/>
                </a:lnTo>
                <a:lnTo>
                  <a:pt x="0" y="545"/>
                </a:lnTo>
                <a:lnTo>
                  <a:pt x="408" y="545"/>
                </a:lnTo>
                <a:lnTo>
                  <a:pt x="408" y="817"/>
                </a:lnTo>
                <a:lnTo>
                  <a:pt x="0" y="817"/>
                </a:lnTo>
                <a:lnTo>
                  <a:pt x="0" y="953"/>
                </a:lnTo>
                <a:lnTo>
                  <a:pt x="544" y="953"/>
                </a:lnTo>
                <a:lnTo>
                  <a:pt x="544" y="409"/>
                </a:lnTo>
                <a:lnTo>
                  <a:pt x="136" y="409"/>
                </a:lnTo>
                <a:lnTo>
                  <a:pt x="136" y="137"/>
                </a:lnTo>
                <a:lnTo>
                  <a:pt x="544" y="137"/>
                </a:lnTo>
                <a:lnTo>
                  <a:pt x="544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8CBF2325-4CB1-4F0F-B06F-1E8A63559493}"/>
              </a:ext>
            </a:extLst>
          </p:cNvPr>
          <p:cNvSpPr>
            <a:spLocks/>
          </p:cNvSpPr>
          <p:nvPr/>
        </p:nvSpPr>
        <p:spPr bwMode="auto">
          <a:xfrm>
            <a:off x="2649538" y="2852738"/>
            <a:ext cx="863600" cy="1512887"/>
          </a:xfrm>
          <a:custGeom>
            <a:avLst/>
            <a:gdLst>
              <a:gd name="connsiteX0" fmla="*/ 215900 w 863600"/>
              <a:gd name="connsiteY0" fmla="*/ 872330 h 1512887"/>
              <a:gd name="connsiteX1" fmla="*/ 215900 w 863600"/>
              <a:gd name="connsiteY1" fmla="*/ 1296987 h 1512887"/>
              <a:gd name="connsiteX2" fmla="*/ 647700 w 863600"/>
              <a:gd name="connsiteY2" fmla="*/ 1296987 h 1512887"/>
              <a:gd name="connsiteX3" fmla="*/ 647700 w 863600"/>
              <a:gd name="connsiteY3" fmla="*/ 872330 h 1512887"/>
              <a:gd name="connsiteX4" fmla="*/ 0 w 863600"/>
              <a:gd name="connsiteY4" fmla="*/ 0 h 1512887"/>
              <a:gd name="connsiteX5" fmla="*/ 215900 w 863600"/>
              <a:gd name="connsiteY5" fmla="*/ 0 h 1512887"/>
              <a:gd name="connsiteX6" fmla="*/ 215900 w 863600"/>
              <a:gd name="connsiteY6" fmla="*/ 647699 h 1512887"/>
              <a:gd name="connsiteX7" fmla="*/ 863600 w 863600"/>
              <a:gd name="connsiteY7" fmla="*/ 647699 h 1512887"/>
              <a:gd name="connsiteX8" fmla="*/ 863600 w 863600"/>
              <a:gd name="connsiteY8" fmla="*/ 1296987 h 1512887"/>
              <a:gd name="connsiteX9" fmla="*/ 863600 w 863600"/>
              <a:gd name="connsiteY9" fmla="*/ 1321592 h 1512887"/>
              <a:gd name="connsiteX10" fmla="*/ 863600 w 863600"/>
              <a:gd name="connsiteY10" fmla="*/ 1512887 h 1512887"/>
              <a:gd name="connsiteX11" fmla="*/ 0 w 863600"/>
              <a:gd name="connsiteY11" fmla="*/ 1512887 h 1512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63600" h="1512887">
                <a:moveTo>
                  <a:pt x="215900" y="872330"/>
                </a:moveTo>
                <a:lnTo>
                  <a:pt x="215900" y="1296987"/>
                </a:lnTo>
                <a:lnTo>
                  <a:pt x="647700" y="1296987"/>
                </a:lnTo>
                <a:lnTo>
                  <a:pt x="647700" y="872330"/>
                </a:lnTo>
                <a:close/>
                <a:moveTo>
                  <a:pt x="0" y="0"/>
                </a:moveTo>
                <a:lnTo>
                  <a:pt x="215900" y="0"/>
                </a:lnTo>
                <a:lnTo>
                  <a:pt x="215900" y="647699"/>
                </a:lnTo>
                <a:lnTo>
                  <a:pt x="863600" y="647699"/>
                </a:lnTo>
                <a:lnTo>
                  <a:pt x="863600" y="1296987"/>
                </a:lnTo>
                <a:lnTo>
                  <a:pt x="863600" y="1321592"/>
                </a:lnTo>
                <a:lnTo>
                  <a:pt x="863600" y="1512887"/>
                </a:lnTo>
                <a:lnTo>
                  <a:pt x="0" y="1512887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15488" name="Freeform 128">
            <a:extLst>
              <a:ext uri="{FF2B5EF4-FFF2-40B4-BE49-F238E27FC236}">
                <a16:creationId xmlns:a16="http://schemas.microsoft.com/office/drawing/2014/main" id="{247D3C90-BB5B-4471-B81F-2D8B20F8285D}"/>
              </a:ext>
            </a:extLst>
          </p:cNvPr>
          <p:cNvSpPr>
            <a:spLocks/>
          </p:cNvSpPr>
          <p:nvPr/>
        </p:nvSpPr>
        <p:spPr bwMode="auto">
          <a:xfrm>
            <a:off x="4448175" y="2852738"/>
            <a:ext cx="863600" cy="1512887"/>
          </a:xfrm>
          <a:custGeom>
            <a:avLst/>
            <a:gdLst>
              <a:gd name="T0" fmla="*/ 544 w 544"/>
              <a:gd name="T1" fmla="*/ 953 h 953"/>
              <a:gd name="T2" fmla="*/ 544 w 544"/>
              <a:gd name="T3" fmla="*/ 0 h 953"/>
              <a:gd name="T4" fmla="*/ 0 w 544"/>
              <a:gd name="T5" fmla="*/ 0 h 953"/>
              <a:gd name="T6" fmla="*/ 0 w 544"/>
              <a:gd name="T7" fmla="*/ 137 h 953"/>
              <a:gd name="T8" fmla="*/ 408 w 544"/>
              <a:gd name="T9" fmla="*/ 137 h 953"/>
              <a:gd name="T10" fmla="*/ 408 w 544"/>
              <a:gd name="T11" fmla="*/ 953 h 953"/>
              <a:gd name="T12" fmla="*/ 544 w 544"/>
              <a:gd name="T13" fmla="*/ 953 h 9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4" h="953">
                <a:moveTo>
                  <a:pt x="544" y="953"/>
                </a:moveTo>
                <a:lnTo>
                  <a:pt x="544" y="0"/>
                </a:lnTo>
                <a:lnTo>
                  <a:pt x="0" y="0"/>
                </a:lnTo>
                <a:lnTo>
                  <a:pt x="0" y="137"/>
                </a:lnTo>
                <a:lnTo>
                  <a:pt x="408" y="137"/>
                </a:lnTo>
                <a:lnTo>
                  <a:pt x="408" y="953"/>
                </a:lnTo>
                <a:lnTo>
                  <a:pt x="544" y="953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B143AD11-96C2-4420-B38E-01438AA3C578}"/>
              </a:ext>
            </a:extLst>
          </p:cNvPr>
          <p:cNvSpPr>
            <a:spLocks/>
          </p:cNvSpPr>
          <p:nvPr/>
        </p:nvSpPr>
        <p:spPr bwMode="auto">
          <a:xfrm>
            <a:off x="8266113" y="2852738"/>
            <a:ext cx="863600" cy="1512887"/>
          </a:xfrm>
          <a:custGeom>
            <a:avLst/>
            <a:gdLst>
              <a:gd name="connsiteX0" fmla="*/ 215900 w 863600"/>
              <a:gd name="connsiteY0" fmla="*/ 217488 h 1512887"/>
              <a:gd name="connsiteX1" fmla="*/ 215900 w 863600"/>
              <a:gd name="connsiteY1" fmla="*/ 649287 h 1512887"/>
              <a:gd name="connsiteX2" fmla="*/ 647700 w 863600"/>
              <a:gd name="connsiteY2" fmla="*/ 649287 h 1512887"/>
              <a:gd name="connsiteX3" fmla="*/ 647700 w 863600"/>
              <a:gd name="connsiteY3" fmla="*/ 217488 h 1512887"/>
              <a:gd name="connsiteX4" fmla="*/ 0 w 863600"/>
              <a:gd name="connsiteY4" fmla="*/ 0 h 1512887"/>
              <a:gd name="connsiteX5" fmla="*/ 863600 w 863600"/>
              <a:gd name="connsiteY5" fmla="*/ 0 h 1512887"/>
              <a:gd name="connsiteX6" fmla="*/ 863600 w 863600"/>
              <a:gd name="connsiteY6" fmla="*/ 1512887 h 1512887"/>
              <a:gd name="connsiteX7" fmla="*/ 647700 w 863600"/>
              <a:gd name="connsiteY7" fmla="*/ 1512887 h 1512887"/>
              <a:gd name="connsiteX8" fmla="*/ 647700 w 863600"/>
              <a:gd name="connsiteY8" fmla="*/ 865187 h 1512887"/>
              <a:gd name="connsiteX9" fmla="*/ 0 w 863600"/>
              <a:gd name="connsiteY9" fmla="*/ 865187 h 1512887"/>
              <a:gd name="connsiteX10" fmla="*/ 0 w 863600"/>
              <a:gd name="connsiteY10" fmla="*/ 217488 h 1512887"/>
              <a:gd name="connsiteX11" fmla="*/ 0 w 863600"/>
              <a:gd name="connsiteY11" fmla="*/ 217487 h 1512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63600" h="1512887">
                <a:moveTo>
                  <a:pt x="215900" y="217488"/>
                </a:moveTo>
                <a:lnTo>
                  <a:pt x="215900" y="649287"/>
                </a:lnTo>
                <a:lnTo>
                  <a:pt x="647700" y="649287"/>
                </a:lnTo>
                <a:lnTo>
                  <a:pt x="647700" y="217488"/>
                </a:lnTo>
                <a:close/>
                <a:moveTo>
                  <a:pt x="0" y="0"/>
                </a:moveTo>
                <a:lnTo>
                  <a:pt x="863600" y="0"/>
                </a:lnTo>
                <a:lnTo>
                  <a:pt x="863600" y="1512887"/>
                </a:lnTo>
                <a:lnTo>
                  <a:pt x="647700" y="1512887"/>
                </a:lnTo>
                <a:lnTo>
                  <a:pt x="647700" y="865187"/>
                </a:lnTo>
                <a:lnTo>
                  <a:pt x="0" y="865187"/>
                </a:lnTo>
                <a:lnTo>
                  <a:pt x="0" y="217488"/>
                </a:lnTo>
                <a:lnTo>
                  <a:pt x="0" y="217487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7F313484-2E9F-4DFE-B2D8-D60344A171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2863" y="2852738"/>
            <a:ext cx="863600" cy="1512887"/>
          </a:xfrm>
          <a:custGeom>
            <a:avLst/>
            <a:gdLst>
              <a:gd name="connsiteX0" fmla="*/ 215900 w 863600"/>
              <a:gd name="connsiteY0" fmla="*/ 863600 h 1512887"/>
              <a:gd name="connsiteX1" fmla="*/ 215900 w 863600"/>
              <a:gd name="connsiteY1" fmla="*/ 1296987 h 1512887"/>
              <a:gd name="connsiteX2" fmla="*/ 647700 w 863600"/>
              <a:gd name="connsiteY2" fmla="*/ 1296987 h 1512887"/>
              <a:gd name="connsiteX3" fmla="*/ 647700 w 863600"/>
              <a:gd name="connsiteY3" fmla="*/ 863600 h 1512887"/>
              <a:gd name="connsiteX4" fmla="*/ 215900 w 863600"/>
              <a:gd name="connsiteY4" fmla="*/ 217487 h 1512887"/>
              <a:gd name="connsiteX5" fmla="*/ 215900 w 863600"/>
              <a:gd name="connsiteY5" fmla="*/ 647700 h 1512887"/>
              <a:gd name="connsiteX6" fmla="*/ 647700 w 863600"/>
              <a:gd name="connsiteY6" fmla="*/ 647700 h 1512887"/>
              <a:gd name="connsiteX7" fmla="*/ 647700 w 863600"/>
              <a:gd name="connsiteY7" fmla="*/ 217487 h 1512887"/>
              <a:gd name="connsiteX8" fmla="*/ 0 w 863600"/>
              <a:gd name="connsiteY8" fmla="*/ 0 h 1512887"/>
              <a:gd name="connsiteX9" fmla="*/ 863600 w 863600"/>
              <a:gd name="connsiteY9" fmla="*/ 0 h 1512887"/>
              <a:gd name="connsiteX10" fmla="*/ 863600 w 863600"/>
              <a:gd name="connsiteY10" fmla="*/ 1296987 h 1512887"/>
              <a:gd name="connsiteX11" fmla="*/ 863600 w 863600"/>
              <a:gd name="connsiteY11" fmla="*/ 1512887 h 1512887"/>
              <a:gd name="connsiteX12" fmla="*/ 0 w 863600"/>
              <a:gd name="connsiteY12" fmla="*/ 1512887 h 1512887"/>
              <a:gd name="connsiteX13" fmla="*/ 0 w 863600"/>
              <a:gd name="connsiteY13" fmla="*/ 217487 h 1512887"/>
              <a:gd name="connsiteX14" fmla="*/ 0 w 863600"/>
              <a:gd name="connsiteY14" fmla="*/ 217487 h 1512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63600" h="1512887">
                <a:moveTo>
                  <a:pt x="215900" y="863600"/>
                </a:moveTo>
                <a:lnTo>
                  <a:pt x="215900" y="1296987"/>
                </a:lnTo>
                <a:lnTo>
                  <a:pt x="647700" y="1296987"/>
                </a:lnTo>
                <a:lnTo>
                  <a:pt x="647700" y="863600"/>
                </a:lnTo>
                <a:close/>
                <a:moveTo>
                  <a:pt x="215900" y="217487"/>
                </a:moveTo>
                <a:lnTo>
                  <a:pt x="215900" y="647700"/>
                </a:lnTo>
                <a:lnTo>
                  <a:pt x="647700" y="647700"/>
                </a:lnTo>
                <a:lnTo>
                  <a:pt x="647700" y="217487"/>
                </a:lnTo>
                <a:close/>
                <a:moveTo>
                  <a:pt x="0" y="0"/>
                </a:moveTo>
                <a:lnTo>
                  <a:pt x="863600" y="0"/>
                </a:lnTo>
                <a:lnTo>
                  <a:pt x="863600" y="1296987"/>
                </a:lnTo>
                <a:lnTo>
                  <a:pt x="863600" y="1512887"/>
                </a:lnTo>
                <a:lnTo>
                  <a:pt x="0" y="1512887"/>
                </a:lnTo>
                <a:lnTo>
                  <a:pt x="0" y="217487"/>
                </a:lnTo>
                <a:lnTo>
                  <a:pt x="0" y="217487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15520" name="Freeform 160">
            <a:extLst>
              <a:ext uri="{FF2B5EF4-FFF2-40B4-BE49-F238E27FC236}">
                <a16:creationId xmlns:a16="http://schemas.microsoft.com/office/drawing/2014/main" id="{90019915-302A-40A0-919E-9C7A9CFB70CB}"/>
              </a:ext>
            </a:extLst>
          </p:cNvPr>
          <p:cNvSpPr>
            <a:spLocks/>
          </p:cNvSpPr>
          <p:nvPr/>
        </p:nvSpPr>
        <p:spPr bwMode="auto">
          <a:xfrm>
            <a:off x="488950" y="4797425"/>
            <a:ext cx="1439863" cy="1439863"/>
          </a:xfrm>
          <a:custGeom>
            <a:avLst/>
            <a:gdLst>
              <a:gd name="T0" fmla="*/ 0 w 907"/>
              <a:gd name="T1" fmla="*/ 907 h 907"/>
              <a:gd name="T2" fmla="*/ 272 w 907"/>
              <a:gd name="T3" fmla="*/ 907 h 907"/>
              <a:gd name="T4" fmla="*/ 544 w 907"/>
              <a:gd name="T5" fmla="*/ 635 h 907"/>
              <a:gd name="T6" fmla="*/ 544 w 907"/>
              <a:gd name="T7" fmla="*/ 544 h 907"/>
              <a:gd name="T8" fmla="*/ 725 w 907"/>
              <a:gd name="T9" fmla="*/ 544 h 907"/>
              <a:gd name="T10" fmla="*/ 907 w 907"/>
              <a:gd name="T11" fmla="*/ 363 h 907"/>
              <a:gd name="T12" fmla="*/ 907 w 907"/>
              <a:gd name="T13" fmla="*/ 0 h 907"/>
              <a:gd name="T14" fmla="*/ 0 w 907"/>
              <a:gd name="T15" fmla="*/ 0 h 907"/>
              <a:gd name="T16" fmla="*/ 0 w 907"/>
              <a:gd name="T17" fmla="*/ 181 h 907"/>
              <a:gd name="T18" fmla="*/ 725 w 907"/>
              <a:gd name="T19" fmla="*/ 181 h 907"/>
              <a:gd name="T20" fmla="*/ 725 w 907"/>
              <a:gd name="T21" fmla="*/ 272 h 907"/>
              <a:gd name="T22" fmla="*/ 544 w 907"/>
              <a:gd name="T23" fmla="*/ 453 h 907"/>
              <a:gd name="T24" fmla="*/ 544 w 907"/>
              <a:gd name="T25" fmla="*/ 272 h 907"/>
              <a:gd name="T26" fmla="*/ 363 w 907"/>
              <a:gd name="T27" fmla="*/ 272 h 907"/>
              <a:gd name="T28" fmla="*/ 363 w 907"/>
              <a:gd name="T29" fmla="*/ 544 h 907"/>
              <a:gd name="T30" fmla="*/ 0 w 907"/>
              <a:gd name="T31" fmla="*/ 907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07" h="907">
                <a:moveTo>
                  <a:pt x="0" y="907"/>
                </a:moveTo>
                <a:lnTo>
                  <a:pt x="272" y="907"/>
                </a:lnTo>
                <a:lnTo>
                  <a:pt x="544" y="635"/>
                </a:lnTo>
                <a:lnTo>
                  <a:pt x="544" y="544"/>
                </a:lnTo>
                <a:lnTo>
                  <a:pt x="725" y="544"/>
                </a:lnTo>
                <a:lnTo>
                  <a:pt x="907" y="363"/>
                </a:lnTo>
                <a:lnTo>
                  <a:pt x="907" y="0"/>
                </a:lnTo>
                <a:lnTo>
                  <a:pt x="0" y="0"/>
                </a:lnTo>
                <a:lnTo>
                  <a:pt x="0" y="181"/>
                </a:lnTo>
                <a:lnTo>
                  <a:pt x="725" y="181"/>
                </a:lnTo>
                <a:lnTo>
                  <a:pt x="725" y="272"/>
                </a:lnTo>
                <a:lnTo>
                  <a:pt x="544" y="453"/>
                </a:lnTo>
                <a:lnTo>
                  <a:pt x="544" y="272"/>
                </a:lnTo>
                <a:lnTo>
                  <a:pt x="363" y="272"/>
                </a:lnTo>
                <a:lnTo>
                  <a:pt x="363" y="544"/>
                </a:lnTo>
                <a:lnTo>
                  <a:pt x="0" y="907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526" name="Freeform 166">
            <a:extLst>
              <a:ext uri="{FF2B5EF4-FFF2-40B4-BE49-F238E27FC236}">
                <a16:creationId xmlns:a16="http://schemas.microsoft.com/office/drawing/2014/main" id="{B92BA2E1-CCF6-4B12-9738-5A29C1A43D34}"/>
              </a:ext>
            </a:extLst>
          </p:cNvPr>
          <p:cNvSpPr>
            <a:spLocks/>
          </p:cNvSpPr>
          <p:nvPr/>
        </p:nvSpPr>
        <p:spPr bwMode="auto">
          <a:xfrm>
            <a:off x="2360613" y="4797425"/>
            <a:ext cx="1439862" cy="1439863"/>
          </a:xfrm>
          <a:custGeom>
            <a:avLst/>
            <a:gdLst>
              <a:gd name="T0" fmla="*/ 363 w 907"/>
              <a:gd name="T1" fmla="*/ 907 h 907"/>
              <a:gd name="T2" fmla="*/ 544 w 907"/>
              <a:gd name="T3" fmla="*/ 907 h 907"/>
              <a:gd name="T4" fmla="*/ 544 w 907"/>
              <a:gd name="T5" fmla="*/ 544 h 907"/>
              <a:gd name="T6" fmla="*/ 907 w 907"/>
              <a:gd name="T7" fmla="*/ 272 h 907"/>
              <a:gd name="T8" fmla="*/ 907 w 907"/>
              <a:gd name="T9" fmla="*/ 0 h 907"/>
              <a:gd name="T10" fmla="*/ 454 w 907"/>
              <a:gd name="T11" fmla="*/ 363 h 907"/>
              <a:gd name="T12" fmla="*/ 0 w 907"/>
              <a:gd name="T13" fmla="*/ 363 h 907"/>
              <a:gd name="T14" fmla="*/ 0 w 907"/>
              <a:gd name="T15" fmla="*/ 544 h 907"/>
              <a:gd name="T16" fmla="*/ 363 w 907"/>
              <a:gd name="T17" fmla="*/ 544 h 907"/>
              <a:gd name="T18" fmla="*/ 363 w 907"/>
              <a:gd name="T19" fmla="*/ 907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07" h="907">
                <a:moveTo>
                  <a:pt x="363" y="907"/>
                </a:moveTo>
                <a:lnTo>
                  <a:pt x="544" y="907"/>
                </a:lnTo>
                <a:lnTo>
                  <a:pt x="544" y="544"/>
                </a:lnTo>
                <a:lnTo>
                  <a:pt x="907" y="272"/>
                </a:lnTo>
                <a:lnTo>
                  <a:pt x="907" y="0"/>
                </a:lnTo>
                <a:lnTo>
                  <a:pt x="454" y="363"/>
                </a:lnTo>
                <a:lnTo>
                  <a:pt x="0" y="363"/>
                </a:lnTo>
                <a:lnTo>
                  <a:pt x="0" y="544"/>
                </a:lnTo>
                <a:lnTo>
                  <a:pt x="363" y="544"/>
                </a:lnTo>
                <a:lnTo>
                  <a:pt x="363" y="907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527" name="Freeform 167">
            <a:extLst>
              <a:ext uri="{FF2B5EF4-FFF2-40B4-BE49-F238E27FC236}">
                <a16:creationId xmlns:a16="http://schemas.microsoft.com/office/drawing/2014/main" id="{F29811C9-B566-4050-B5DD-9B218155179D}"/>
              </a:ext>
            </a:extLst>
          </p:cNvPr>
          <p:cNvSpPr>
            <a:spLocks/>
          </p:cNvSpPr>
          <p:nvPr/>
        </p:nvSpPr>
        <p:spPr bwMode="auto">
          <a:xfrm>
            <a:off x="6105525" y="4797425"/>
            <a:ext cx="1441450" cy="1439863"/>
          </a:xfrm>
          <a:custGeom>
            <a:avLst/>
            <a:gdLst>
              <a:gd name="T0" fmla="*/ 0 w 908"/>
              <a:gd name="T1" fmla="*/ 0 h 907"/>
              <a:gd name="T2" fmla="*/ 0 w 908"/>
              <a:gd name="T3" fmla="*/ 181 h 907"/>
              <a:gd name="T4" fmla="*/ 363 w 908"/>
              <a:gd name="T5" fmla="*/ 181 h 907"/>
              <a:gd name="T6" fmla="*/ 363 w 908"/>
              <a:gd name="T7" fmla="*/ 726 h 907"/>
              <a:gd name="T8" fmla="*/ 0 w 908"/>
              <a:gd name="T9" fmla="*/ 726 h 907"/>
              <a:gd name="T10" fmla="*/ 0 w 908"/>
              <a:gd name="T11" fmla="*/ 907 h 907"/>
              <a:gd name="T12" fmla="*/ 908 w 908"/>
              <a:gd name="T13" fmla="*/ 907 h 907"/>
              <a:gd name="T14" fmla="*/ 908 w 908"/>
              <a:gd name="T15" fmla="*/ 726 h 907"/>
              <a:gd name="T16" fmla="*/ 545 w 908"/>
              <a:gd name="T17" fmla="*/ 726 h 907"/>
              <a:gd name="T18" fmla="*/ 545 w 908"/>
              <a:gd name="T19" fmla="*/ 181 h 907"/>
              <a:gd name="T20" fmla="*/ 908 w 908"/>
              <a:gd name="T21" fmla="*/ 181 h 907"/>
              <a:gd name="T22" fmla="*/ 908 w 908"/>
              <a:gd name="T23" fmla="*/ 0 h 907"/>
              <a:gd name="T24" fmla="*/ 0 w 908"/>
              <a:gd name="T25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08" h="907">
                <a:moveTo>
                  <a:pt x="0" y="0"/>
                </a:moveTo>
                <a:lnTo>
                  <a:pt x="0" y="181"/>
                </a:lnTo>
                <a:lnTo>
                  <a:pt x="363" y="181"/>
                </a:lnTo>
                <a:lnTo>
                  <a:pt x="363" y="726"/>
                </a:lnTo>
                <a:lnTo>
                  <a:pt x="0" y="726"/>
                </a:lnTo>
                <a:lnTo>
                  <a:pt x="0" y="907"/>
                </a:lnTo>
                <a:lnTo>
                  <a:pt x="908" y="907"/>
                </a:lnTo>
                <a:lnTo>
                  <a:pt x="908" y="726"/>
                </a:lnTo>
                <a:lnTo>
                  <a:pt x="545" y="726"/>
                </a:lnTo>
                <a:lnTo>
                  <a:pt x="545" y="181"/>
                </a:lnTo>
                <a:lnTo>
                  <a:pt x="908" y="181"/>
                </a:lnTo>
                <a:lnTo>
                  <a:pt x="908" y="0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546" name="Freeform 186">
            <a:extLst>
              <a:ext uri="{FF2B5EF4-FFF2-40B4-BE49-F238E27FC236}">
                <a16:creationId xmlns:a16="http://schemas.microsoft.com/office/drawing/2014/main" id="{EE4BC1B9-181E-4477-B5D1-7FC3736C72B6}"/>
              </a:ext>
            </a:extLst>
          </p:cNvPr>
          <p:cNvSpPr>
            <a:spLocks/>
          </p:cNvSpPr>
          <p:nvPr/>
        </p:nvSpPr>
        <p:spPr bwMode="auto">
          <a:xfrm>
            <a:off x="4232275" y="4797425"/>
            <a:ext cx="1441450" cy="1439863"/>
          </a:xfrm>
          <a:custGeom>
            <a:avLst/>
            <a:gdLst>
              <a:gd name="T0" fmla="*/ 908 w 908"/>
              <a:gd name="T1" fmla="*/ 635 h 907"/>
              <a:gd name="T2" fmla="*/ 545 w 908"/>
              <a:gd name="T3" fmla="*/ 907 h 907"/>
              <a:gd name="T4" fmla="*/ 273 w 908"/>
              <a:gd name="T5" fmla="*/ 907 h 907"/>
              <a:gd name="T6" fmla="*/ 726 w 908"/>
              <a:gd name="T7" fmla="*/ 544 h 907"/>
              <a:gd name="T8" fmla="*/ 726 w 908"/>
              <a:gd name="T9" fmla="*/ 363 h 907"/>
              <a:gd name="T10" fmla="*/ 182 w 908"/>
              <a:gd name="T11" fmla="*/ 363 h 907"/>
              <a:gd name="T12" fmla="*/ 182 w 908"/>
              <a:gd name="T13" fmla="*/ 544 h 907"/>
              <a:gd name="T14" fmla="*/ 0 w 908"/>
              <a:gd name="T15" fmla="*/ 544 h 907"/>
              <a:gd name="T16" fmla="*/ 0 w 908"/>
              <a:gd name="T17" fmla="*/ 181 h 907"/>
              <a:gd name="T18" fmla="*/ 363 w 908"/>
              <a:gd name="T19" fmla="*/ 181 h 907"/>
              <a:gd name="T20" fmla="*/ 363 w 908"/>
              <a:gd name="T21" fmla="*/ 0 h 907"/>
              <a:gd name="T22" fmla="*/ 545 w 908"/>
              <a:gd name="T23" fmla="*/ 0 h 907"/>
              <a:gd name="T24" fmla="*/ 545 w 908"/>
              <a:gd name="T25" fmla="*/ 181 h 907"/>
              <a:gd name="T26" fmla="*/ 908 w 908"/>
              <a:gd name="T27" fmla="*/ 181 h 907"/>
              <a:gd name="T28" fmla="*/ 908 w 908"/>
              <a:gd name="T29" fmla="*/ 635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08" h="907">
                <a:moveTo>
                  <a:pt x="908" y="635"/>
                </a:moveTo>
                <a:lnTo>
                  <a:pt x="545" y="907"/>
                </a:lnTo>
                <a:lnTo>
                  <a:pt x="273" y="907"/>
                </a:lnTo>
                <a:lnTo>
                  <a:pt x="726" y="544"/>
                </a:lnTo>
                <a:lnTo>
                  <a:pt x="726" y="363"/>
                </a:lnTo>
                <a:lnTo>
                  <a:pt x="182" y="363"/>
                </a:lnTo>
                <a:lnTo>
                  <a:pt x="182" y="544"/>
                </a:lnTo>
                <a:lnTo>
                  <a:pt x="0" y="544"/>
                </a:lnTo>
                <a:lnTo>
                  <a:pt x="0" y="181"/>
                </a:lnTo>
                <a:lnTo>
                  <a:pt x="363" y="181"/>
                </a:lnTo>
                <a:lnTo>
                  <a:pt x="363" y="0"/>
                </a:lnTo>
                <a:lnTo>
                  <a:pt x="545" y="0"/>
                </a:lnTo>
                <a:lnTo>
                  <a:pt x="545" y="181"/>
                </a:lnTo>
                <a:lnTo>
                  <a:pt x="908" y="181"/>
                </a:lnTo>
                <a:lnTo>
                  <a:pt x="908" y="635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551" name="Freeform 191">
            <a:extLst>
              <a:ext uri="{FF2B5EF4-FFF2-40B4-BE49-F238E27FC236}">
                <a16:creationId xmlns:a16="http://schemas.microsoft.com/office/drawing/2014/main" id="{3EFAFD6B-B6EC-49D6-AE86-6D2B4FAE8311}"/>
              </a:ext>
            </a:extLst>
          </p:cNvPr>
          <p:cNvSpPr>
            <a:spLocks/>
          </p:cNvSpPr>
          <p:nvPr/>
        </p:nvSpPr>
        <p:spPr bwMode="auto">
          <a:xfrm>
            <a:off x="7977188" y="4797425"/>
            <a:ext cx="1439862" cy="1441450"/>
          </a:xfrm>
          <a:custGeom>
            <a:avLst/>
            <a:gdLst>
              <a:gd name="T0" fmla="*/ 544 w 907"/>
              <a:gd name="T1" fmla="*/ 544 h 908"/>
              <a:gd name="T2" fmla="*/ 272 w 907"/>
              <a:gd name="T3" fmla="*/ 907 h 908"/>
              <a:gd name="T4" fmla="*/ 33 w 907"/>
              <a:gd name="T5" fmla="*/ 908 h 908"/>
              <a:gd name="T6" fmla="*/ 454 w 907"/>
              <a:gd name="T7" fmla="*/ 363 h 908"/>
              <a:gd name="T8" fmla="*/ 0 w 907"/>
              <a:gd name="T9" fmla="*/ 363 h 908"/>
              <a:gd name="T10" fmla="*/ 0 w 907"/>
              <a:gd name="T11" fmla="*/ 181 h 908"/>
              <a:gd name="T12" fmla="*/ 544 w 907"/>
              <a:gd name="T13" fmla="*/ 181 h 908"/>
              <a:gd name="T14" fmla="*/ 544 w 907"/>
              <a:gd name="T15" fmla="*/ 0 h 908"/>
              <a:gd name="T16" fmla="*/ 726 w 907"/>
              <a:gd name="T17" fmla="*/ 0 h 908"/>
              <a:gd name="T18" fmla="*/ 726 w 907"/>
              <a:gd name="T19" fmla="*/ 181 h 908"/>
              <a:gd name="T20" fmla="*/ 907 w 907"/>
              <a:gd name="T21" fmla="*/ 181 h 908"/>
              <a:gd name="T22" fmla="*/ 907 w 907"/>
              <a:gd name="T23" fmla="*/ 363 h 908"/>
              <a:gd name="T24" fmla="*/ 726 w 907"/>
              <a:gd name="T25" fmla="*/ 363 h 908"/>
              <a:gd name="T26" fmla="*/ 726 w 907"/>
              <a:gd name="T27" fmla="*/ 907 h 908"/>
              <a:gd name="T28" fmla="*/ 544 w 907"/>
              <a:gd name="T29" fmla="*/ 907 h 908"/>
              <a:gd name="T30" fmla="*/ 544 w 907"/>
              <a:gd name="T31" fmla="*/ 544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07" h="908">
                <a:moveTo>
                  <a:pt x="544" y="544"/>
                </a:moveTo>
                <a:lnTo>
                  <a:pt x="272" y="907"/>
                </a:lnTo>
                <a:lnTo>
                  <a:pt x="33" y="908"/>
                </a:lnTo>
                <a:lnTo>
                  <a:pt x="454" y="363"/>
                </a:lnTo>
                <a:lnTo>
                  <a:pt x="0" y="363"/>
                </a:lnTo>
                <a:lnTo>
                  <a:pt x="0" y="181"/>
                </a:lnTo>
                <a:lnTo>
                  <a:pt x="544" y="181"/>
                </a:lnTo>
                <a:lnTo>
                  <a:pt x="544" y="0"/>
                </a:lnTo>
                <a:lnTo>
                  <a:pt x="726" y="0"/>
                </a:lnTo>
                <a:lnTo>
                  <a:pt x="726" y="181"/>
                </a:lnTo>
                <a:lnTo>
                  <a:pt x="907" y="181"/>
                </a:lnTo>
                <a:lnTo>
                  <a:pt x="907" y="363"/>
                </a:lnTo>
                <a:lnTo>
                  <a:pt x="726" y="363"/>
                </a:lnTo>
                <a:lnTo>
                  <a:pt x="726" y="907"/>
                </a:lnTo>
                <a:lnTo>
                  <a:pt x="544" y="907"/>
                </a:lnTo>
                <a:lnTo>
                  <a:pt x="544" y="544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7A676FDD-9E54-457D-956C-FAC9348B80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数字とカタカナ図形</a:t>
            </a:r>
          </a:p>
        </p:txBody>
      </p:sp>
      <p:sp>
        <p:nvSpPr>
          <p:cNvPr id="16753" name="Freeform 369">
            <a:extLst>
              <a:ext uri="{FF2B5EF4-FFF2-40B4-BE49-F238E27FC236}">
                <a16:creationId xmlns:a16="http://schemas.microsoft.com/office/drawing/2014/main" id="{56C3C5D8-45EC-4844-97C4-616E13E56855}"/>
              </a:ext>
            </a:extLst>
          </p:cNvPr>
          <p:cNvSpPr>
            <a:spLocks/>
          </p:cNvSpPr>
          <p:nvPr/>
        </p:nvSpPr>
        <p:spPr bwMode="auto">
          <a:xfrm>
            <a:off x="7977188" y="908050"/>
            <a:ext cx="1439862" cy="1441450"/>
          </a:xfrm>
          <a:custGeom>
            <a:avLst/>
            <a:gdLst>
              <a:gd name="T0" fmla="*/ 0 w 907"/>
              <a:gd name="T1" fmla="*/ 0 h 908"/>
              <a:gd name="T2" fmla="*/ 907 w 907"/>
              <a:gd name="T3" fmla="*/ 0 h 908"/>
              <a:gd name="T4" fmla="*/ 907 w 907"/>
              <a:gd name="T5" fmla="*/ 908 h 908"/>
              <a:gd name="T6" fmla="*/ 0 w 907"/>
              <a:gd name="T7" fmla="*/ 908 h 908"/>
              <a:gd name="T8" fmla="*/ 0 w 907"/>
              <a:gd name="T9" fmla="*/ 726 h 908"/>
              <a:gd name="T10" fmla="*/ 726 w 907"/>
              <a:gd name="T11" fmla="*/ 726 h 908"/>
              <a:gd name="T12" fmla="*/ 726 w 907"/>
              <a:gd name="T13" fmla="*/ 182 h 908"/>
              <a:gd name="T14" fmla="*/ 0 w 907"/>
              <a:gd name="T15" fmla="*/ 182 h 908"/>
              <a:gd name="T16" fmla="*/ 0 w 907"/>
              <a:gd name="T17" fmla="*/ 0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07" h="908">
                <a:moveTo>
                  <a:pt x="0" y="0"/>
                </a:moveTo>
                <a:lnTo>
                  <a:pt x="907" y="0"/>
                </a:lnTo>
                <a:lnTo>
                  <a:pt x="907" y="908"/>
                </a:lnTo>
                <a:lnTo>
                  <a:pt x="0" y="908"/>
                </a:lnTo>
                <a:lnTo>
                  <a:pt x="0" y="726"/>
                </a:lnTo>
                <a:lnTo>
                  <a:pt x="726" y="726"/>
                </a:lnTo>
                <a:lnTo>
                  <a:pt x="726" y="182"/>
                </a:lnTo>
                <a:lnTo>
                  <a:pt x="0" y="182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757" name="Freeform 373">
            <a:extLst>
              <a:ext uri="{FF2B5EF4-FFF2-40B4-BE49-F238E27FC236}">
                <a16:creationId xmlns:a16="http://schemas.microsoft.com/office/drawing/2014/main" id="{F7788C81-ABC3-4F1B-8479-E3D410AC735A}"/>
              </a:ext>
            </a:extLst>
          </p:cNvPr>
          <p:cNvSpPr>
            <a:spLocks/>
          </p:cNvSpPr>
          <p:nvPr/>
        </p:nvSpPr>
        <p:spPr bwMode="auto">
          <a:xfrm>
            <a:off x="8266113" y="4797425"/>
            <a:ext cx="863600" cy="1439863"/>
          </a:xfrm>
          <a:custGeom>
            <a:avLst/>
            <a:gdLst>
              <a:gd name="T0" fmla="*/ 181 w 544"/>
              <a:gd name="T1" fmla="*/ 317 h 907"/>
              <a:gd name="T2" fmla="*/ 544 w 544"/>
              <a:gd name="T3" fmla="*/ 453 h 907"/>
              <a:gd name="T4" fmla="*/ 544 w 544"/>
              <a:gd name="T5" fmla="*/ 635 h 907"/>
              <a:gd name="T6" fmla="*/ 181 w 544"/>
              <a:gd name="T7" fmla="*/ 499 h 907"/>
              <a:gd name="T8" fmla="*/ 181 w 544"/>
              <a:gd name="T9" fmla="*/ 907 h 907"/>
              <a:gd name="T10" fmla="*/ 0 w 544"/>
              <a:gd name="T11" fmla="*/ 907 h 907"/>
              <a:gd name="T12" fmla="*/ 0 w 544"/>
              <a:gd name="T13" fmla="*/ 0 h 907"/>
              <a:gd name="T14" fmla="*/ 181 w 544"/>
              <a:gd name="T15" fmla="*/ 0 h 907"/>
              <a:gd name="T16" fmla="*/ 181 w 544"/>
              <a:gd name="T17" fmla="*/ 317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44" h="907">
                <a:moveTo>
                  <a:pt x="181" y="317"/>
                </a:moveTo>
                <a:lnTo>
                  <a:pt x="544" y="453"/>
                </a:lnTo>
                <a:lnTo>
                  <a:pt x="544" y="635"/>
                </a:lnTo>
                <a:lnTo>
                  <a:pt x="181" y="499"/>
                </a:lnTo>
                <a:lnTo>
                  <a:pt x="181" y="907"/>
                </a:lnTo>
                <a:lnTo>
                  <a:pt x="0" y="907"/>
                </a:lnTo>
                <a:lnTo>
                  <a:pt x="0" y="0"/>
                </a:lnTo>
                <a:lnTo>
                  <a:pt x="181" y="0"/>
                </a:lnTo>
                <a:lnTo>
                  <a:pt x="181" y="317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760" name="Freeform 376">
            <a:extLst>
              <a:ext uri="{FF2B5EF4-FFF2-40B4-BE49-F238E27FC236}">
                <a16:creationId xmlns:a16="http://schemas.microsoft.com/office/drawing/2014/main" id="{18C5500B-AD47-48EE-9B87-DD31D3B8581F}"/>
              </a:ext>
            </a:extLst>
          </p:cNvPr>
          <p:cNvSpPr>
            <a:spLocks/>
          </p:cNvSpPr>
          <p:nvPr/>
        </p:nvSpPr>
        <p:spPr bwMode="auto">
          <a:xfrm>
            <a:off x="6105525" y="5229225"/>
            <a:ext cx="1439863" cy="1008063"/>
          </a:xfrm>
          <a:custGeom>
            <a:avLst/>
            <a:gdLst>
              <a:gd name="T0" fmla="*/ 0 w 907"/>
              <a:gd name="T1" fmla="*/ 0 h 635"/>
              <a:gd name="T2" fmla="*/ 907 w 907"/>
              <a:gd name="T3" fmla="*/ 0 h 635"/>
              <a:gd name="T4" fmla="*/ 907 w 907"/>
              <a:gd name="T5" fmla="*/ 181 h 635"/>
              <a:gd name="T6" fmla="*/ 635 w 907"/>
              <a:gd name="T7" fmla="*/ 181 h 635"/>
              <a:gd name="T8" fmla="*/ 635 w 907"/>
              <a:gd name="T9" fmla="*/ 363 h 635"/>
              <a:gd name="T10" fmla="*/ 363 w 907"/>
              <a:gd name="T11" fmla="*/ 635 h 635"/>
              <a:gd name="T12" fmla="*/ 136 w 907"/>
              <a:gd name="T13" fmla="*/ 635 h 635"/>
              <a:gd name="T14" fmla="*/ 453 w 907"/>
              <a:gd name="T15" fmla="*/ 318 h 635"/>
              <a:gd name="T16" fmla="*/ 453 w 907"/>
              <a:gd name="T17" fmla="*/ 181 h 635"/>
              <a:gd name="T18" fmla="*/ 0 w 907"/>
              <a:gd name="T19" fmla="*/ 181 h 635"/>
              <a:gd name="T20" fmla="*/ 0 w 907"/>
              <a:gd name="T21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07" h="635">
                <a:moveTo>
                  <a:pt x="0" y="0"/>
                </a:moveTo>
                <a:lnTo>
                  <a:pt x="907" y="0"/>
                </a:lnTo>
                <a:lnTo>
                  <a:pt x="907" y="181"/>
                </a:lnTo>
                <a:lnTo>
                  <a:pt x="635" y="181"/>
                </a:lnTo>
                <a:lnTo>
                  <a:pt x="635" y="363"/>
                </a:lnTo>
                <a:lnTo>
                  <a:pt x="363" y="635"/>
                </a:lnTo>
                <a:lnTo>
                  <a:pt x="136" y="635"/>
                </a:lnTo>
                <a:lnTo>
                  <a:pt x="453" y="318"/>
                </a:lnTo>
                <a:lnTo>
                  <a:pt x="453" y="181"/>
                </a:lnTo>
                <a:lnTo>
                  <a:pt x="0" y="181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767" name="Freeform 383">
            <a:extLst>
              <a:ext uri="{FF2B5EF4-FFF2-40B4-BE49-F238E27FC236}">
                <a16:creationId xmlns:a16="http://schemas.microsoft.com/office/drawing/2014/main" id="{F75DF626-12A1-457A-8D09-AA8481E5DFD4}"/>
              </a:ext>
            </a:extLst>
          </p:cNvPr>
          <p:cNvSpPr>
            <a:spLocks/>
          </p:cNvSpPr>
          <p:nvPr/>
        </p:nvSpPr>
        <p:spPr bwMode="auto">
          <a:xfrm>
            <a:off x="488950" y="908050"/>
            <a:ext cx="1439863" cy="1441450"/>
          </a:xfrm>
          <a:custGeom>
            <a:avLst/>
            <a:gdLst>
              <a:gd name="T0" fmla="*/ 907 w 907"/>
              <a:gd name="T1" fmla="*/ 182 h 908"/>
              <a:gd name="T2" fmla="*/ 907 w 907"/>
              <a:gd name="T3" fmla="*/ 908 h 908"/>
              <a:gd name="T4" fmla="*/ 635 w 907"/>
              <a:gd name="T5" fmla="*/ 908 h 908"/>
              <a:gd name="T6" fmla="*/ 635 w 907"/>
              <a:gd name="T7" fmla="*/ 726 h 908"/>
              <a:gd name="T8" fmla="*/ 725 w 907"/>
              <a:gd name="T9" fmla="*/ 726 h 908"/>
              <a:gd name="T10" fmla="*/ 725 w 907"/>
              <a:gd name="T11" fmla="*/ 363 h 908"/>
              <a:gd name="T12" fmla="*/ 544 w 907"/>
              <a:gd name="T13" fmla="*/ 363 h 908"/>
              <a:gd name="T14" fmla="*/ 544 w 907"/>
              <a:gd name="T15" fmla="*/ 635 h 908"/>
              <a:gd name="T16" fmla="*/ 272 w 907"/>
              <a:gd name="T17" fmla="*/ 908 h 908"/>
              <a:gd name="T18" fmla="*/ 0 w 907"/>
              <a:gd name="T19" fmla="*/ 908 h 908"/>
              <a:gd name="T20" fmla="*/ 363 w 907"/>
              <a:gd name="T21" fmla="*/ 545 h 908"/>
              <a:gd name="T22" fmla="*/ 363 w 907"/>
              <a:gd name="T23" fmla="*/ 363 h 908"/>
              <a:gd name="T24" fmla="*/ 0 w 907"/>
              <a:gd name="T25" fmla="*/ 363 h 908"/>
              <a:gd name="T26" fmla="*/ 0 w 907"/>
              <a:gd name="T27" fmla="*/ 182 h 908"/>
              <a:gd name="T28" fmla="*/ 363 w 907"/>
              <a:gd name="T29" fmla="*/ 182 h 908"/>
              <a:gd name="T30" fmla="*/ 363 w 907"/>
              <a:gd name="T31" fmla="*/ 0 h 908"/>
              <a:gd name="T32" fmla="*/ 544 w 907"/>
              <a:gd name="T33" fmla="*/ 0 h 908"/>
              <a:gd name="T34" fmla="*/ 544 w 907"/>
              <a:gd name="T35" fmla="*/ 182 h 908"/>
              <a:gd name="T36" fmla="*/ 907 w 907"/>
              <a:gd name="T37" fmla="*/ 182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07" h="908">
                <a:moveTo>
                  <a:pt x="907" y="182"/>
                </a:moveTo>
                <a:lnTo>
                  <a:pt x="907" y="908"/>
                </a:lnTo>
                <a:lnTo>
                  <a:pt x="635" y="908"/>
                </a:lnTo>
                <a:lnTo>
                  <a:pt x="635" y="726"/>
                </a:lnTo>
                <a:lnTo>
                  <a:pt x="725" y="726"/>
                </a:lnTo>
                <a:lnTo>
                  <a:pt x="725" y="363"/>
                </a:lnTo>
                <a:lnTo>
                  <a:pt x="544" y="363"/>
                </a:lnTo>
                <a:lnTo>
                  <a:pt x="544" y="635"/>
                </a:lnTo>
                <a:lnTo>
                  <a:pt x="272" y="908"/>
                </a:lnTo>
                <a:lnTo>
                  <a:pt x="0" y="908"/>
                </a:lnTo>
                <a:lnTo>
                  <a:pt x="363" y="545"/>
                </a:lnTo>
                <a:lnTo>
                  <a:pt x="363" y="363"/>
                </a:lnTo>
                <a:lnTo>
                  <a:pt x="0" y="363"/>
                </a:lnTo>
                <a:lnTo>
                  <a:pt x="0" y="182"/>
                </a:lnTo>
                <a:lnTo>
                  <a:pt x="363" y="182"/>
                </a:lnTo>
                <a:lnTo>
                  <a:pt x="363" y="0"/>
                </a:lnTo>
                <a:lnTo>
                  <a:pt x="544" y="0"/>
                </a:lnTo>
                <a:lnTo>
                  <a:pt x="544" y="182"/>
                </a:lnTo>
                <a:lnTo>
                  <a:pt x="907" y="182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768" name="Freeform 384">
            <a:extLst>
              <a:ext uri="{FF2B5EF4-FFF2-40B4-BE49-F238E27FC236}">
                <a16:creationId xmlns:a16="http://schemas.microsoft.com/office/drawing/2014/main" id="{921D1B36-06A6-4454-9B51-24BAF8992429}"/>
              </a:ext>
            </a:extLst>
          </p:cNvPr>
          <p:cNvSpPr>
            <a:spLocks/>
          </p:cNvSpPr>
          <p:nvPr/>
        </p:nvSpPr>
        <p:spPr bwMode="auto">
          <a:xfrm>
            <a:off x="2360613" y="908050"/>
            <a:ext cx="1439862" cy="1441450"/>
          </a:xfrm>
          <a:custGeom>
            <a:avLst/>
            <a:gdLst>
              <a:gd name="T0" fmla="*/ 363 w 907"/>
              <a:gd name="T1" fmla="*/ 182 h 908"/>
              <a:gd name="T2" fmla="*/ 0 w 907"/>
              <a:gd name="T3" fmla="*/ 182 h 908"/>
              <a:gd name="T4" fmla="*/ 0 w 907"/>
              <a:gd name="T5" fmla="*/ 363 h 908"/>
              <a:gd name="T6" fmla="*/ 363 w 907"/>
              <a:gd name="T7" fmla="*/ 363 h 908"/>
              <a:gd name="T8" fmla="*/ 363 w 907"/>
              <a:gd name="T9" fmla="*/ 454 h 908"/>
              <a:gd name="T10" fmla="*/ 45 w 907"/>
              <a:gd name="T11" fmla="*/ 454 h 908"/>
              <a:gd name="T12" fmla="*/ 0 w 907"/>
              <a:gd name="T13" fmla="*/ 454 h 908"/>
              <a:gd name="T14" fmla="*/ 0 w 907"/>
              <a:gd name="T15" fmla="*/ 635 h 908"/>
              <a:gd name="T16" fmla="*/ 363 w 907"/>
              <a:gd name="T17" fmla="*/ 635 h 908"/>
              <a:gd name="T18" fmla="*/ 363 w 907"/>
              <a:gd name="T19" fmla="*/ 908 h 908"/>
              <a:gd name="T20" fmla="*/ 544 w 907"/>
              <a:gd name="T21" fmla="*/ 908 h 908"/>
              <a:gd name="T22" fmla="*/ 544 w 907"/>
              <a:gd name="T23" fmla="*/ 635 h 908"/>
              <a:gd name="T24" fmla="*/ 907 w 907"/>
              <a:gd name="T25" fmla="*/ 635 h 908"/>
              <a:gd name="T26" fmla="*/ 907 w 907"/>
              <a:gd name="T27" fmla="*/ 454 h 908"/>
              <a:gd name="T28" fmla="*/ 544 w 907"/>
              <a:gd name="T29" fmla="*/ 454 h 908"/>
              <a:gd name="T30" fmla="*/ 544 w 907"/>
              <a:gd name="T31" fmla="*/ 363 h 908"/>
              <a:gd name="T32" fmla="*/ 907 w 907"/>
              <a:gd name="T33" fmla="*/ 363 h 908"/>
              <a:gd name="T34" fmla="*/ 907 w 907"/>
              <a:gd name="T35" fmla="*/ 182 h 908"/>
              <a:gd name="T36" fmla="*/ 544 w 907"/>
              <a:gd name="T37" fmla="*/ 182 h 908"/>
              <a:gd name="T38" fmla="*/ 544 w 907"/>
              <a:gd name="T39" fmla="*/ 0 h 908"/>
              <a:gd name="T40" fmla="*/ 363 w 907"/>
              <a:gd name="T41" fmla="*/ 0 h 908"/>
              <a:gd name="T42" fmla="*/ 363 w 907"/>
              <a:gd name="T43" fmla="*/ 182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07" h="908">
                <a:moveTo>
                  <a:pt x="363" y="182"/>
                </a:moveTo>
                <a:lnTo>
                  <a:pt x="0" y="182"/>
                </a:lnTo>
                <a:lnTo>
                  <a:pt x="0" y="363"/>
                </a:lnTo>
                <a:lnTo>
                  <a:pt x="363" y="363"/>
                </a:lnTo>
                <a:lnTo>
                  <a:pt x="363" y="454"/>
                </a:lnTo>
                <a:lnTo>
                  <a:pt x="45" y="454"/>
                </a:lnTo>
                <a:lnTo>
                  <a:pt x="0" y="454"/>
                </a:lnTo>
                <a:lnTo>
                  <a:pt x="0" y="635"/>
                </a:lnTo>
                <a:lnTo>
                  <a:pt x="363" y="635"/>
                </a:lnTo>
                <a:lnTo>
                  <a:pt x="363" y="908"/>
                </a:lnTo>
                <a:lnTo>
                  <a:pt x="544" y="908"/>
                </a:lnTo>
                <a:lnTo>
                  <a:pt x="544" y="635"/>
                </a:lnTo>
                <a:lnTo>
                  <a:pt x="907" y="635"/>
                </a:lnTo>
                <a:lnTo>
                  <a:pt x="907" y="454"/>
                </a:lnTo>
                <a:lnTo>
                  <a:pt x="544" y="454"/>
                </a:lnTo>
                <a:lnTo>
                  <a:pt x="544" y="363"/>
                </a:lnTo>
                <a:lnTo>
                  <a:pt x="907" y="363"/>
                </a:lnTo>
                <a:lnTo>
                  <a:pt x="907" y="182"/>
                </a:lnTo>
                <a:lnTo>
                  <a:pt x="544" y="182"/>
                </a:lnTo>
                <a:lnTo>
                  <a:pt x="544" y="0"/>
                </a:lnTo>
                <a:lnTo>
                  <a:pt x="363" y="0"/>
                </a:lnTo>
                <a:lnTo>
                  <a:pt x="363" y="182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772" name="Freeform 388">
            <a:extLst>
              <a:ext uri="{FF2B5EF4-FFF2-40B4-BE49-F238E27FC236}">
                <a16:creationId xmlns:a16="http://schemas.microsoft.com/office/drawing/2014/main" id="{DAFDE36A-BFA2-4E7E-9DF4-CFAD0B842C58}"/>
              </a:ext>
            </a:extLst>
          </p:cNvPr>
          <p:cNvSpPr>
            <a:spLocks/>
          </p:cNvSpPr>
          <p:nvPr/>
        </p:nvSpPr>
        <p:spPr bwMode="auto">
          <a:xfrm>
            <a:off x="488950" y="2852738"/>
            <a:ext cx="1439863" cy="1439862"/>
          </a:xfrm>
          <a:custGeom>
            <a:avLst/>
            <a:gdLst>
              <a:gd name="T0" fmla="*/ 181 w 907"/>
              <a:gd name="T1" fmla="*/ 0 h 907"/>
              <a:gd name="T2" fmla="*/ 181 w 907"/>
              <a:gd name="T3" fmla="*/ 182 h 907"/>
              <a:gd name="T4" fmla="*/ 0 w 907"/>
              <a:gd name="T5" fmla="*/ 182 h 907"/>
              <a:gd name="T6" fmla="*/ 0 w 907"/>
              <a:gd name="T7" fmla="*/ 363 h 907"/>
              <a:gd name="T8" fmla="*/ 181 w 907"/>
              <a:gd name="T9" fmla="*/ 363 h 907"/>
              <a:gd name="T10" fmla="*/ 181 w 907"/>
              <a:gd name="T11" fmla="*/ 544 h 907"/>
              <a:gd name="T12" fmla="*/ 363 w 907"/>
              <a:gd name="T13" fmla="*/ 544 h 907"/>
              <a:gd name="T14" fmla="*/ 363 w 907"/>
              <a:gd name="T15" fmla="*/ 363 h 907"/>
              <a:gd name="T16" fmla="*/ 544 w 907"/>
              <a:gd name="T17" fmla="*/ 363 h 907"/>
              <a:gd name="T18" fmla="*/ 544 w 907"/>
              <a:gd name="T19" fmla="*/ 544 h 907"/>
              <a:gd name="T20" fmla="*/ 272 w 907"/>
              <a:gd name="T21" fmla="*/ 907 h 907"/>
              <a:gd name="T22" fmla="*/ 499 w 907"/>
              <a:gd name="T23" fmla="*/ 907 h 907"/>
              <a:gd name="T24" fmla="*/ 725 w 907"/>
              <a:gd name="T25" fmla="*/ 544 h 907"/>
              <a:gd name="T26" fmla="*/ 725 w 907"/>
              <a:gd name="T27" fmla="*/ 363 h 907"/>
              <a:gd name="T28" fmla="*/ 907 w 907"/>
              <a:gd name="T29" fmla="*/ 363 h 907"/>
              <a:gd name="T30" fmla="*/ 907 w 907"/>
              <a:gd name="T31" fmla="*/ 182 h 907"/>
              <a:gd name="T32" fmla="*/ 725 w 907"/>
              <a:gd name="T33" fmla="*/ 182 h 907"/>
              <a:gd name="T34" fmla="*/ 725 w 907"/>
              <a:gd name="T35" fmla="*/ 0 h 907"/>
              <a:gd name="T36" fmla="*/ 544 w 907"/>
              <a:gd name="T37" fmla="*/ 0 h 907"/>
              <a:gd name="T38" fmla="*/ 544 w 907"/>
              <a:gd name="T39" fmla="*/ 182 h 907"/>
              <a:gd name="T40" fmla="*/ 363 w 907"/>
              <a:gd name="T41" fmla="*/ 182 h 907"/>
              <a:gd name="T42" fmla="*/ 363 w 907"/>
              <a:gd name="T43" fmla="*/ 0 h 907"/>
              <a:gd name="T44" fmla="*/ 181 w 907"/>
              <a:gd name="T45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07" h="907">
                <a:moveTo>
                  <a:pt x="181" y="0"/>
                </a:moveTo>
                <a:lnTo>
                  <a:pt x="181" y="182"/>
                </a:lnTo>
                <a:lnTo>
                  <a:pt x="0" y="182"/>
                </a:lnTo>
                <a:lnTo>
                  <a:pt x="0" y="363"/>
                </a:lnTo>
                <a:lnTo>
                  <a:pt x="181" y="363"/>
                </a:lnTo>
                <a:lnTo>
                  <a:pt x="181" y="544"/>
                </a:lnTo>
                <a:lnTo>
                  <a:pt x="363" y="544"/>
                </a:lnTo>
                <a:lnTo>
                  <a:pt x="363" y="363"/>
                </a:lnTo>
                <a:lnTo>
                  <a:pt x="544" y="363"/>
                </a:lnTo>
                <a:lnTo>
                  <a:pt x="544" y="544"/>
                </a:lnTo>
                <a:lnTo>
                  <a:pt x="272" y="907"/>
                </a:lnTo>
                <a:lnTo>
                  <a:pt x="499" y="907"/>
                </a:lnTo>
                <a:lnTo>
                  <a:pt x="725" y="544"/>
                </a:lnTo>
                <a:lnTo>
                  <a:pt x="725" y="363"/>
                </a:lnTo>
                <a:lnTo>
                  <a:pt x="907" y="363"/>
                </a:lnTo>
                <a:lnTo>
                  <a:pt x="907" y="182"/>
                </a:lnTo>
                <a:lnTo>
                  <a:pt x="725" y="182"/>
                </a:lnTo>
                <a:lnTo>
                  <a:pt x="725" y="0"/>
                </a:lnTo>
                <a:lnTo>
                  <a:pt x="544" y="0"/>
                </a:lnTo>
                <a:lnTo>
                  <a:pt x="544" y="182"/>
                </a:lnTo>
                <a:lnTo>
                  <a:pt x="363" y="182"/>
                </a:lnTo>
                <a:lnTo>
                  <a:pt x="363" y="0"/>
                </a:lnTo>
                <a:lnTo>
                  <a:pt x="181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109449E7-3202-44AF-B3B9-48F7E27EADC8}"/>
              </a:ext>
            </a:extLst>
          </p:cNvPr>
          <p:cNvSpPr>
            <a:spLocks/>
          </p:cNvSpPr>
          <p:nvPr/>
        </p:nvSpPr>
        <p:spPr bwMode="auto">
          <a:xfrm>
            <a:off x="2360613" y="2852738"/>
            <a:ext cx="1439862" cy="1439862"/>
          </a:xfrm>
          <a:custGeom>
            <a:avLst/>
            <a:gdLst>
              <a:gd name="connsiteX0" fmla="*/ 1152525 w 1439862"/>
              <a:gd name="connsiteY0" fmla="*/ 431800 h 1439862"/>
              <a:gd name="connsiteX1" fmla="*/ 1439862 w 1439862"/>
              <a:gd name="connsiteY1" fmla="*/ 431800 h 1439862"/>
              <a:gd name="connsiteX2" fmla="*/ 1439862 w 1439862"/>
              <a:gd name="connsiteY2" fmla="*/ 863600 h 1439862"/>
              <a:gd name="connsiteX3" fmla="*/ 863600 w 1439862"/>
              <a:gd name="connsiteY3" fmla="*/ 1439862 h 1439862"/>
              <a:gd name="connsiteX4" fmla="*/ 0 w 1439862"/>
              <a:gd name="connsiteY4" fmla="*/ 1439862 h 1439862"/>
              <a:gd name="connsiteX5" fmla="*/ 0 w 1439862"/>
              <a:gd name="connsiteY5" fmla="*/ 1152525 h 1439862"/>
              <a:gd name="connsiteX6" fmla="*/ 720725 w 1439862"/>
              <a:gd name="connsiteY6" fmla="*/ 1152525 h 1439862"/>
              <a:gd name="connsiteX7" fmla="*/ 1152525 w 1439862"/>
              <a:gd name="connsiteY7" fmla="*/ 720725 h 1439862"/>
              <a:gd name="connsiteX8" fmla="*/ 0 w 1439862"/>
              <a:gd name="connsiteY8" fmla="*/ 431800 h 1439862"/>
              <a:gd name="connsiteX9" fmla="*/ 863600 w 1439862"/>
              <a:gd name="connsiteY9" fmla="*/ 431800 h 1439862"/>
              <a:gd name="connsiteX10" fmla="*/ 863600 w 1439862"/>
              <a:gd name="connsiteY10" fmla="*/ 720725 h 1439862"/>
              <a:gd name="connsiteX11" fmla="*/ 0 w 1439862"/>
              <a:gd name="connsiteY11" fmla="*/ 720725 h 1439862"/>
              <a:gd name="connsiteX12" fmla="*/ 0 w 1439862"/>
              <a:gd name="connsiteY12" fmla="*/ 0 h 1439862"/>
              <a:gd name="connsiteX13" fmla="*/ 863600 w 1439862"/>
              <a:gd name="connsiteY13" fmla="*/ 0 h 1439862"/>
              <a:gd name="connsiteX14" fmla="*/ 863600 w 1439862"/>
              <a:gd name="connsiteY14" fmla="*/ 288925 h 1439862"/>
              <a:gd name="connsiteX15" fmla="*/ 0 w 1439862"/>
              <a:gd name="connsiteY15" fmla="*/ 288925 h 1439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439862" h="1439862">
                <a:moveTo>
                  <a:pt x="1152525" y="431800"/>
                </a:moveTo>
                <a:lnTo>
                  <a:pt x="1439862" y="431800"/>
                </a:lnTo>
                <a:lnTo>
                  <a:pt x="1439862" y="863600"/>
                </a:lnTo>
                <a:lnTo>
                  <a:pt x="863600" y="1439862"/>
                </a:lnTo>
                <a:lnTo>
                  <a:pt x="0" y="1439862"/>
                </a:lnTo>
                <a:lnTo>
                  <a:pt x="0" y="1152525"/>
                </a:lnTo>
                <a:lnTo>
                  <a:pt x="720725" y="1152525"/>
                </a:lnTo>
                <a:lnTo>
                  <a:pt x="1152525" y="720725"/>
                </a:lnTo>
                <a:close/>
                <a:moveTo>
                  <a:pt x="0" y="431800"/>
                </a:moveTo>
                <a:lnTo>
                  <a:pt x="863600" y="431800"/>
                </a:lnTo>
                <a:lnTo>
                  <a:pt x="863600" y="720725"/>
                </a:lnTo>
                <a:lnTo>
                  <a:pt x="0" y="720725"/>
                </a:lnTo>
                <a:close/>
                <a:moveTo>
                  <a:pt x="0" y="0"/>
                </a:moveTo>
                <a:lnTo>
                  <a:pt x="863600" y="0"/>
                </a:lnTo>
                <a:lnTo>
                  <a:pt x="863600" y="288925"/>
                </a:lnTo>
                <a:lnTo>
                  <a:pt x="0" y="288925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46B61817-042B-4129-A560-99DC793EC9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2274" y="4797425"/>
            <a:ext cx="1441450" cy="1439863"/>
          </a:xfrm>
          <a:custGeom>
            <a:avLst/>
            <a:gdLst>
              <a:gd name="connsiteX0" fmla="*/ 1152525 w 1441450"/>
              <a:gd name="connsiteY0" fmla="*/ 0 h 1439863"/>
              <a:gd name="connsiteX1" fmla="*/ 1441450 w 1441450"/>
              <a:gd name="connsiteY1" fmla="*/ 0 h 1439863"/>
              <a:gd name="connsiteX2" fmla="*/ 1441450 w 1441450"/>
              <a:gd name="connsiteY2" fmla="*/ 719138 h 1439863"/>
              <a:gd name="connsiteX3" fmla="*/ 720725 w 1441450"/>
              <a:gd name="connsiteY3" fmla="*/ 1439863 h 1439863"/>
              <a:gd name="connsiteX4" fmla="*/ 144463 w 1441450"/>
              <a:gd name="connsiteY4" fmla="*/ 1439863 h 1439863"/>
              <a:gd name="connsiteX5" fmla="*/ 144463 w 1441450"/>
              <a:gd name="connsiteY5" fmla="*/ 1152526 h 1439863"/>
              <a:gd name="connsiteX6" fmla="*/ 576263 w 1441450"/>
              <a:gd name="connsiteY6" fmla="*/ 1152526 h 1439863"/>
              <a:gd name="connsiteX7" fmla="*/ 1152525 w 1441450"/>
              <a:gd name="connsiteY7" fmla="*/ 576263 h 1439863"/>
              <a:gd name="connsiteX8" fmla="*/ 576263 w 1441450"/>
              <a:gd name="connsiteY8" fmla="*/ 0 h 1439863"/>
              <a:gd name="connsiteX9" fmla="*/ 865188 w 1441450"/>
              <a:gd name="connsiteY9" fmla="*/ 0 h 1439863"/>
              <a:gd name="connsiteX10" fmla="*/ 865188 w 1441450"/>
              <a:gd name="connsiteY10" fmla="*/ 719138 h 1439863"/>
              <a:gd name="connsiteX11" fmla="*/ 576263 w 1441450"/>
              <a:gd name="connsiteY11" fmla="*/ 719138 h 1439863"/>
              <a:gd name="connsiteX12" fmla="*/ 0 w 1441450"/>
              <a:gd name="connsiteY12" fmla="*/ 0 h 1439863"/>
              <a:gd name="connsiteX13" fmla="*/ 288925 w 1441450"/>
              <a:gd name="connsiteY13" fmla="*/ 0 h 1439863"/>
              <a:gd name="connsiteX14" fmla="*/ 288925 w 1441450"/>
              <a:gd name="connsiteY14" fmla="*/ 719138 h 1439863"/>
              <a:gd name="connsiteX15" fmla="*/ 0 w 1441450"/>
              <a:gd name="connsiteY15" fmla="*/ 719138 h 1439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441450" h="1439863">
                <a:moveTo>
                  <a:pt x="1152525" y="0"/>
                </a:moveTo>
                <a:lnTo>
                  <a:pt x="1441450" y="0"/>
                </a:lnTo>
                <a:lnTo>
                  <a:pt x="1441450" y="719138"/>
                </a:lnTo>
                <a:lnTo>
                  <a:pt x="720725" y="1439863"/>
                </a:lnTo>
                <a:lnTo>
                  <a:pt x="144463" y="1439863"/>
                </a:lnTo>
                <a:lnTo>
                  <a:pt x="144463" y="1152526"/>
                </a:lnTo>
                <a:lnTo>
                  <a:pt x="576263" y="1152526"/>
                </a:lnTo>
                <a:lnTo>
                  <a:pt x="1152525" y="576263"/>
                </a:lnTo>
                <a:close/>
                <a:moveTo>
                  <a:pt x="576263" y="0"/>
                </a:moveTo>
                <a:lnTo>
                  <a:pt x="865188" y="0"/>
                </a:lnTo>
                <a:lnTo>
                  <a:pt x="865188" y="719138"/>
                </a:lnTo>
                <a:lnTo>
                  <a:pt x="576263" y="719138"/>
                </a:lnTo>
                <a:close/>
                <a:moveTo>
                  <a:pt x="0" y="0"/>
                </a:moveTo>
                <a:lnTo>
                  <a:pt x="288925" y="0"/>
                </a:lnTo>
                <a:lnTo>
                  <a:pt x="288925" y="719138"/>
                </a:lnTo>
                <a:lnTo>
                  <a:pt x="0" y="719138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16792" name="Freeform 408">
            <a:extLst>
              <a:ext uri="{FF2B5EF4-FFF2-40B4-BE49-F238E27FC236}">
                <a16:creationId xmlns:a16="http://schemas.microsoft.com/office/drawing/2014/main" id="{6C635617-F903-4C27-A539-B3BC9585A304}"/>
              </a:ext>
            </a:extLst>
          </p:cNvPr>
          <p:cNvSpPr>
            <a:spLocks/>
          </p:cNvSpPr>
          <p:nvPr/>
        </p:nvSpPr>
        <p:spPr bwMode="auto">
          <a:xfrm>
            <a:off x="4232275" y="908050"/>
            <a:ext cx="1441450" cy="1441450"/>
          </a:xfrm>
          <a:custGeom>
            <a:avLst/>
            <a:gdLst>
              <a:gd name="T0" fmla="*/ 363 w 908"/>
              <a:gd name="T1" fmla="*/ 0 h 908"/>
              <a:gd name="T2" fmla="*/ 908 w 908"/>
              <a:gd name="T3" fmla="*/ 0 h 908"/>
              <a:gd name="T4" fmla="*/ 908 w 908"/>
              <a:gd name="T5" fmla="*/ 545 h 908"/>
              <a:gd name="T6" fmla="*/ 545 w 908"/>
              <a:gd name="T7" fmla="*/ 908 h 908"/>
              <a:gd name="T8" fmla="*/ 0 w 908"/>
              <a:gd name="T9" fmla="*/ 908 h 908"/>
              <a:gd name="T10" fmla="*/ 0 w 908"/>
              <a:gd name="T11" fmla="*/ 726 h 908"/>
              <a:gd name="T12" fmla="*/ 454 w 908"/>
              <a:gd name="T13" fmla="*/ 726 h 908"/>
              <a:gd name="T14" fmla="*/ 726 w 908"/>
              <a:gd name="T15" fmla="*/ 454 h 908"/>
              <a:gd name="T16" fmla="*/ 726 w 908"/>
              <a:gd name="T17" fmla="*/ 182 h 908"/>
              <a:gd name="T18" fmla="*/ 363 w 908"/>
              <a:gd name="T19" fmla="*/ 182 h 908"/>
              <a:gd name="T20" fmla="*/ 363 w 908"/>
              <a:gd name="T21" fmla="*/ 363 h 908"/>
              <a:gd name="T22" fmla="*/ 182 w 908"/>
              <a:gd name="T23" fmla="*/ 454 h 908"/>
              <a:gd name="T24" fmla="*/ 0 w 908"/>
              <a:gd name="T25" fmla="*/ 454 h 908"/>
              <a:gd name="T26" fmla="*/ 0 w 908"/>
              <a:gd name="T27" fmla="*/ 273 h 908"/>
              <a:gd name="T28" fmla="*/ 182 w 908"/>
              <a:gd name="T29" fmla="*/ 273 h 908"/>
              <a:gd name="T30" fmla="*/ 182 w 908"/>
              <a:gd name="T31" fmla="*/ 0 h 908"/>
              <a:gd name="T32" fmla="*/ 363 w 908"/>
              <a:gd name="T33" fmla="*/ 0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08" h="908">
                <a:moveTo>
                  <a:pt x="363" y="0"/>
                </a:moveTo>
                <a:lnTo>
                  <a:pt x="908" y="0"/>
                </a:lnTo>
                <a:lnTo>
                  <a:pt x="908" y="545"/>
                </a:lnTo>
                <a:lnTo>
                  <a:pt x="545" y="908"/>
                </a:lnTo>
                <a:lnTo>
                  <a:pt x="0" y="908"/>
                </a:lnTo>
                <a:lnTo>
                  <a:pt x="0" y="726"/>
                </a:lnTo>
                <a:lnTo>
                  <a:pt x="454" y="726"/>
                </a:lnTo>
                <a:lnTo>
                  <a:pt x="726" y="454"/>
                </a:lnTo>
                <a:lnTo>
                  <a:pt x="726" y="182"/>
                </a:lnTo>
                <a:lnTo>
                  <a:pt x="363" y="182"/>
                </a:lnTo>
                <a:lnTo>
                  <a:pt x="363" y="363"/>
                </a:lnTo>
                <a:lnTo>
                  <a:pt x="182" y="454"/>
                </a:lnTo>
                <a:lnTo>
                  <a:pt x="0" y="454"/>
                </a:lnTo>
                <a:lnTo>
                  <a:pt x="0" y="273"/>
                </a:lnTo>
                <a:lnTo>
                  <a:pt x="182" y="273"/>
                </a:lnTo>
                <a:lnTo>
                  <a:pt x="182" y="0"/>
                </a:lnTo>
                <a:lnTo>
                  <a:pt x="363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795" name="Freeform 411">
            <a:extLst>
              <a:ext uri="{FF2B5EF4-FFF2-40B4-BE49-F238E27FC236}">
                <a16:creationId xmlns:a16="http://schemas.microsoft.com/office/drawing/2014/main" id="{8F2AD26D-46A2-4A69-B497-45AEAAC9DAD0}"/>
              </a:ext>
            </a:extLst>
          </p:cNvPr>
          <p:cNvSpPr>
            <a:spLocks/>
          </p:cNvSpPr>
          <p:nvPr/>
        </p:nvSpPr>
        <p:spPr bwMode="auto">
          <a:xfrm>
            <a:off x="6105525" y="908050"/>
            <a:ext cx="1439863" cy="1441450"/>
          </a:xfrm>
          <a:custGeom>
            <a:avLst/>
            <a:gdLst>
              <a:gd name="T0" fmla="*/ 363 w 907"/>
              <a:gd name="T1" fmla="*/ 0 h 908"/>
              <a:gd name="T2" fmla="*/ 363 w 907"/>
              <a:gd name="T3" fmla="*/ 182 h 908"/>
              <a:gd name="T4" fmla="*/ 907 w 907"/>
              <a:gd name="T5" fmla="*/ 182 h 908"/>
              <a:gd name="T6" fmla="*/ 907 w 907"/>
              <a:gd name="T7" fmla="*/ 363 h 908"/>
              <a:gd name="T8" fmla="*/ 726 w 907"/>
              <a:gd name="T9" fmla="*/ 363 h 908"/>
              <a:gd name="T10" fmla="*/ 726 w 907"/>
              <a:gd name="T11" fmla="*/ 726 h 908"/>
              <a:gd name="T12" fmla="*/ 544 w 907"/>
              <a:gd name="T13" fmla="*/ 908 h 908"/>
              <a:gd name="T14" fmla="*/ 181 w 907"/>
              <a:gd name="T15" fmla="*/ 908 h 908"/>
              <a:gd name="T16" fmla="*/ 181 w 907"/>
              <a:gd name="T17" fmla="*/ 726 h 908"/>
              <a:gd name="T18" fmla="*/ 453 w 907"/>
              <a:gd name="T19" fmla="*/ 726 h 908"/>
              <a:gd name="T20" fmla="*/ 544 w 907"/>
              <a:gd name="T21" fmla="*/ 635 h 908"/>
              <a:gd name="T22" fmla="*/ 544 w 907"/>
              <a:gd name="T23" fmla="*/ 363 h 908"/>
              <a:gd name="T24" fmla="*/ 363 w 907"/>
              <a:gd name="T25" fmla="*/ 363 h 908"/>
              <a:gd name="T26" fmla="*/ 181 w 907"/>
              <a:gd name="T27" fmla="*/ 545 h 908"/>
              <a:gd name="T28" fmla="*/ 0 w 907"/>
              <a:gd name="T29" fmla="*/ 545 h 908"/>
              <a:gd name="T30" fmla="*/ 0 w 907"/>
              <a:gd name="T31" fmla="*/ 363 h 908"/>
              <a:gd name="T32" fmla="*/ 90 w 907"/>
              <a:gd name="T33" fmla="*/ 363 h 908"/>
              <a:gd name="T34" fmla="*/ 181 w 907"/>
              <a:gd name="T35" fmla="*/ 273 h 908"/>
              <a:gd name="T36" fmla="*/ 181 w 907"/>
              <a:gd name="T37" fmla="*/ 0 h 908"/>
              <a:gd name="T38" fmla="*/ 363 w 907"/>
              <a:gd name="T39" fmla="*/ 0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07" h="908">
                <a:moveTo>
                  <a:pt x="363" y="0"/>
                </a:moveTo>
                <a:lnTo>
                  <a:pt x="363" y="182"/>
                </a:lnTo>
                <a:lnTo>
                  <a:pt x="907" y="182"/>
                </a:lnTo>
                <a:lnTo>
                  <a:pt x="907" y="363"/>
                </a:lnTo>
                <a:lnTo>
                  <a:pt x="726" y="363"/>
                </a:lnTo>
                <a:lnTo>
                  <a:pt x="726" y="726"/>
                </a:lnTo>
                <a:lnTo>
                  <a:pt x="544" y="908"/>
                </a:lnTo>
                <a:lnTo>
                  <a:pt x="181" y="908"/>
                </a:lnTo>
                <a:lnTo>
                  <a:pt x="181" y="726"/>
                </a:lnTo>
                <a:lnTo>
                  <a:pt x="453" y="726"/>
                </a:lnTo>
                <a:lnTo>
                  <a:pt x="544" y="635"/>
                </a:lnTo>
                <a:lnTo>
                  <a:pt x="544" y="363"/>
                </a:lnTo>
                <a:lnTo>
                  <a:pt x="363" y="363"/>
                </a:lnTo>
                <a:lnTo>
                  <a:pt x="181" y="545"/>
                </a:lnTo>
                <a:lnTo>
                  <a:pt x="0" y="545"/>
                </a:lnTo>
                <a:lnTo>
                  <a:pt x="0" y="363"/>
                </a:lnTo>
                <a:lnTo>
                  <a:pt x="90" y="363"/>
                </a:lnTo>
                <a:lnTo>
                  <a:pt x="181" y="273"/>
                </a:lnTo>
                <a:lnTo>
                  <a:pt x="181" y="0"/>
                </a:lnTo>
                <a:lnTo>
                  <a:pt x="363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803" name="Freeform 419">
            <a:extLst>
              <a:ext uri="{FF2B5EF4-FFF2-40B4-BE49-F238E27FC236}">
                <a16:creationId xmlns:a16="http://schemas.microsoft.com/office/drawing/2014/main" id="{DC9E6732-0CEB-41C5-B19D-BF5D2E1E32DB}"/>
              </a:ext>
            </a:extLst>
          </p:cNvPr>
          <p:cNvSpPr>
            <a:spLocks/>
          </p:cNvSpPr>
          <p:nvPr/>
        </p:nvSpPr>
        <p:spPr bwMode="auto">
          <a:xfrm>
            <a:off x="6105525" y="2852738"/>
            <a:ext cx="1439863" cy="1439862"/>
          </a:xfrm>
          <a:custGeom>
            <a:avLst/>
            <a:gdLst>
              <a:gd name="T0" fmla="*/ 907 w 907"/>
              <a:gd name="T1" fmla="*/ 363 h 907"/>
              <a:gd name="T2" fmla="*/ 816 w 907"/>
              <a:gd name="T3" fmla="*/ 544 h 907"/>
              <a:gd name="T4" fmla="*/ 635 w 907"/>
              <a:gd name="T5" fmla="*/ 544 h 907"/>
              <a:gd name="T6" fmla="*/ 726 w 907"/>
              <a:gd name="T7" fmla="*/ 363 h 907"/>
              <a:gd name="T8" fmla="*/ 363 w 907"/>
              <a:gd name="T9" fmla="*/ 363 h 907"/>
              <a:gd name="T10" fmla="*/ 363 w 907"/>
              <a:gd name="T11" fmla="*/ 635 h 907"/>
              <a:gd name="T12" fmla="*/ 453 w 907"/>
              <a:gd name="T13" fmla="*/ 726 h 907"/>
              <a:gd name="T14" fmla="*/ 907 w 907"/>
              <a:gd name="T15" fmla="*/ 726 h 907"/>
              <a:gd name="T16" fmla="*/ 907 w 907"/>
              <a:gd name="T17" fmla="*/ 907 h 907"/>
              <a:gd name="T18" fmla="*/ 363 w 907"/>
              <a:gd name="T19" fmla="*/ 907 h 907"/>
              <a:gd name="T20" fmla="*/ 181 w 907"/>
              <a:gd name="T21" fmla="*/ 726 h 907"/>
              <a:gd name="T22" fmla="*/ 181 w 907"/>
              <a:gd name="T23" fmla="*/ 363 h 907"/>
              <a:gd name="T24" fmla="*/ 0 w 907"/>
              <a:gd name="T25" fmla="*/ 363 h 907"/>
              <a:gd name="T26" fmla="*/ 0 w 907"/>
              <a:gd name="T27" fmla="*/ 182 h 907"/>
              <a:gd name="T28" fmla="*/ 181 w 907"/>
              <a:gd name="T29" fmla="*/ 182 h 907"/>
              <a:gd name="T30" fmla="*/ 181 w 907"/>
              <a:gd name="T31" fmla="*/ 0 h 907"/>
              <a:gd name="T32" fmla="*/ 363 w 907"/>
              <a:gd name="T33" fmla="*/ 0 h 907"/>
              <a:gd name="T34" fmla="*/ 363 w 907"/>
              <a:gd name="T35" fmla="*/ 182 h 907"/>
              <a:gd name="T36" fmla="*/ 907 w 907"/>
              <a:gd name="T37" fmla="*/ 182 h 907"/>
              <a:gd name="T38" fmla="*/ 907 w 907"/>
              <a:gd name="T39" fmla="*/ 363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07" h="907">
                <a:moveTo>
                  <a:pt x="907" y="363"/>
                </a:moveTo>
                <a:lnTo>
                  <a:pt x="816" y="544"/>
                </a:lnTo>
                <a:lnTo>
                  <a:pt x="635" y="544"/>
                </a:lnTo>
                <a:lnTo>
                  <a:pt x="726" y="363"/>
                </a:lnTo>
                <a:lnTo>
                  <a:pt x="363" y="363"/>
                </a:lnTo>
                <a:lnTo>
                  <a:pt x="363" y="635"/>
                </a:lnTo>
                <a:lnTo>
                  <a:pt x="453" y="726"/>
                </a:lnTo>
                <a:lnTo>
                  <a:pt x="907" y="726"/>
                </a:lnTo>
                <a:lnTo>
                  <a:pt x="907" y="907"/>
                </a:lnTo>
                <a:lnTo>
                  <a:pt x="363" y="907"/>
                </a:lnTo>
                <a:lnTo>
                  <a:pt x="181" y="726"/>
                </a:lnTo>
                <a:lnTo>
                  <a:pt x="181" y="363"/>
                </a:lnTo>
                <a:lnTo>
                  <a:pt x="0" y="363"/>
                </a:lnTo>
                <a:lnTo>
                  <a:pt x="0" y="182"/>
                </a:lnTo>
                <a:lnTo>
                  <a:pt x="181" y="182"/>
                </a:lnTo>
                <a:lnTo>
                  <a:pt x="181" y="0"/>
                </a:lnTo>
                <a:lnTo>
                  <a:pt x="363" y="0"/>
                </a:lnTo>
                <a:lnTo>
                  <a:pt x="363" y="182"/>
                </a:lnTo>
                <a:lnTo>
                  <a:pt x="907" y="182"/>
                </a:lnTo>
                <a:lnTo>
                  <a:pt x="907" y="363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807" name="Freeform 423">
            <a:extLst>
              <a:ext uri="{FF2B5EF4-FFF2-40B4-BE49-F238E27FC236}">
                <a16:creationId xmlns:a16="http://schemas.microsoft.com/office/drawing/2014/main" id="{1D09094F-0DA2-4D0F-92B8-B0723B273368}"/>
              </a:ext>
            </a:extLst>
          </p:cNvPr>
          <p:cNvSpPr>
            <a:spLocks/>
          </p:cNvSpPr>
          <p:nvPr/>
        </p:nvSpPr>
        <p:spPr bwMode="auto">
          <a:xfrm>
            <a:off x="4232275" y="2852738"/>
            <a:ext cx="1441450" cy="1439862"/>
          </a:xfrm>
          <a:custGeom>
            <a:avLst/>
            <a:gdLst>
              <a:gd name="T0" fmla="*/ 908 w 908"/>
              <a:gd name="T1" fmla="*/ 0 h 907"/>
              <a:gd name="T2" fmla="*/ 0 w 908"/>
              <a:gd name="T3" fmla="*/ 0 h 907"/>
              <a:gd name="T4" fmla="*/ 0 w 908"/>
              <a:gd name="T5" fmla="*/ 182 h 907"/>
              <a:gd name="T6" fmla="*/ 726 w 908"/>
              <a:gd name="T7" fmla="*/ 182 h 907"/>
              <a:gd name="T8" fmla="*/ 0 w 908"/>
              <a:gd name="T9" fmla="*/ 907 h 907"/>
              <a:gd name="T10" fmla="*/ 273 w 908"/>
              <a:gd name="T11" fmla="*/ 907 h 907"/>
              <a:gd name="T12" fmla="*/ 545 w 908"/>
              <a:gd name="T13" fmla="*/ 635 h 907"/>
              <a:gd name="T14" fmla="*/ 726 w 908"/>
              <a:gd name="T15" fmla="*/ 907 h 907"/>
              <a:gd name="T16" fmla="*/ 908 w 908"/>
              <a:gd name="T17" fmla="*/ 907 h 907"/>
              <a:gd name="T18" fmla="*/ 681 w 908"/>
              <a:gd name="T19" fmla="*/ 544 h 907"/>
              <a:gd name="T20" fmla="*/ 908 w 908"/>
              <a:gd name="T21" fmla="*/ 272 h 907"/>
              <a:gd name="T22" fmla="*/ 908 w 908"/>
              <a:gd name="T2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08" h="907">
                <a:moveTo>
                  <a:pt x="908" y="0"/>
                </a:moveTo>
                <a:lnTo>
                  <a:pt x="0" y="0"/>
                </a:lnTo>
                <a:lnTo>
                  <a:pt x="0" y="182"/>
                </a:lnTo>
                <a:lnTo>
                  <a:pt x="726" y="182"/>
                </a:lnTo>
                <a:lnTo>
                  <a:pt x="0" y="907"/>
                </a:lnTo>
                <a:lnTo>
                  <a:pt x="273" y="907"/>
                </a:lnTo>
                <a:lnTo>
                  <a:pt x="545" y="635"/>
                </a:lnTo>
                <a:lnTo>
                  <a:pt x="726" y="907"/>
                </a:lnTo>
                <a:lnTo>
                  <a:pt x="908" y="907"/>
                </a:lnTo>
                <a:lnTo>
                  <a:pt x="681" y="544"/>
                </a:lnTo>
                <a:lnTo>
                  <a:pt x="908" y="272"/>
                </a:lnTo>
                <a:lnTo>
                  <a:pt x="908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6314511D-1905-42A1-BCEF-9171302D1D49}"/>
              </a:ext>
            </a:extLst>
          </p:cNvPr>
          <p:cNvSpPr>
            <a:spLocks/>
          </p:cNvSpPr>
          <p:nvPr/>
        </p:nvSpPr>
        <p:spPr bwMode="auto">
          <a:xfrm>
            <a:off x="7977188" y="2852738"/>
            <a:ext cx="1441450" cy="1439862"/>
          </a:xfrm>
          <a:custGeom>
            <a:avLst/>
            <a:gdLst>
              <a:gd name="connsiteX0" fmla="*/ 1152525 w 1441450"/>
              <a:gd name="connsiteY0" fmla="*/ 0 h 1439862"/>
              <a:gd name="connsiteX1" fmla="*/ 1441450 w 1441450"/>
              <a:gd name="connsiteY1" fmla="*/ 0 h 1439862"/>
              <a:gd name="connsiteX2" fmla="*/ 1441450 w 1441450"/>
              <a:gd name="connsiteY2" fmla="*/ 719137 h 1439862"/>
              <a:gd name="connsiteX3" fmla="*/ 720725 w 1441450"/>
              <a:gd name="connsiteY3" fmla="*/ 1439862 h 1439862"/>
              <a:gd name="connsiteX4" fmla="*/ 144462 w 1441450"/>
              <a:gd name="connsiteY4" fmla="*/ 1439862 h 1439862"/>
              <a:gd name="connsiteX5" fmla="*/ 144462 w 1441450"/>
              <a:gd name="connsiteY5" fmla="*/ 1152525 h 1439862"/>
              <a:gd name="connsiteX6" fmla="*/ 576262 w 1441450"/>
              <a:gd name="connsiteY6" fmla="*/ 1152525 h 1439862"/>
              <a:gd name="connsiteX7" fmla="*/ 1152525 w 1441450"/>
              <a:gd name="connsiteY7" fmla="*/ 576262 h 1439862"/>
              <a:gd name="connsiteX8" fmla="*/ 0 w 1441450"/>
              <a:gd name="connsiteY8" fmla="*/ 0 h 1439862"/>
              <a:gd name="connsiteX9" fmla="*/ 360363 w 1441450"/>
              <a:gd name="connsiteY9" fmla="*/ 0 h 1439862"/>
              <a:gd name="connsiteX10" fmla="*/ 792162 w 1441450"/>
              <a:gd name="connsiteY10" fmla="*/ 576262 h 1439862"/>
              <a:gd name="connsiteX11" fmla="*/ 431800 w 1441450"/>
              <a:gd name="connsiteY11" fmla="*/ 576262 h 1439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41450" h="1439862">
                <a:moveTo>
                  <a:pt x="1152525" y="0"/>
                </a:moveTo>
                <a:lnTo>
                  <a:pt x="1441450" y="0"/>
                </a:lnTo>
                <a:lnTo>
                  <a:pt x="1441450" y="719137"/>
                </a:lnTo>
                <a:lnTo>
                  <a:pt x="720725" y="1439862"/>
                </a:lnTo>
                <a:lnTo>
                  <a:pt x="144462" y="1439862"/>
                </a:lnTo>
                <a:lnTo>
                  <a:pt x="144462" y="1152525"/>
                </a:lnTo>
                <a:lnTo>
                  <a:pt x="576262" y="1152525"/>
                </a:lnTo>
                <a:lnTo>
                  <a:pt x="1152525" y="576262"/>
                </a:lnTo>
                <a:close/>
                <a:moveTo>
                  <a:pt x="0" y="0"/>
                </a:moveTo>
                <a:lnTo>
                  <a:pt x="360363" y="0"/>
                </a:lnTo>
                <a:lnTo>
                  <a:pt x="792162" y="576262"/>
                </a:lnTo>
                <a:lnTo>
                  <a:pt x="431800" y="576262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16817" name="Freeform 433">
            <a:extLst>
              <a:ext uri="{FF2B5EF4-FFF2-40B4-BE49-F238E27FC236}">
                <a16:creationId xmlns:a16="http://schemas.microsoft.com/office/drawing/2014/main" id="{57518790-8FB2-4291-A267-C857726EBAF4}"/>
              </a:ext>
            </a:extLst>
          </p:cNvPr>
          <p:cNvSpPr>
            <a:spLocks/>
          </p:cNvSpPr>
          <p:nvPr/>
        </p:nvSpPr>
        <p:spPr bwMode="auto">
          <a:xfrm>
            <a:off x="2360613" y="4797425"/>
            <a:ext cx="1439862" cy="1439863"/>
          </a:xfrm>
          <a:custGeom>
            <a:avLst/>
            <a:gdLst>
              <a:gd name="T0" fmla="*/ 726 w 907"/>
              <a:gd name="T1" fmla="*/ 0 h 907"/>
              <a:gd name="T2" fmla="*/ 726 w 907"/>
              <a:gd name="T3" fmla="*/ 181 h 907"/>
              <a:gd name="T4" fmla="*/ 544 w 907"/>
              <a:gd name="T5" fmla="*/ 272 h 907"/>
              <a:gd name="T6" fmla="*/ 544 w 907"/>
              <a:gd name="T7" fmla="*/ 363 h 907"/>
              <a:gd name="T8" fmla="*/ 907 w 907"/>
              <a:gd name="T9" fmla="*/ 363 h 907"/>
              <a:gd name="T10" fmla="*/ 907 w 907"/>
              <a:gd name="T11" fmla="*/ 544 h 907"/>
              <a:gd name="T12" fmla="*/ 544 w 907"/>
              <a:gd name="T13" fmla="*/ 544 h 907"/>
              <a:gd name="T14" fmla="*/ 544 w 907"/>
              <a:gd name="T15" fmla="*/ 726 h 907"/>
              <a:gd name="T16" fmla="*/ 408 w 907"/>
              <a:gd name="T17" fmla="*/ 907 h 907"/>
              <a:gd name="T18" fmla="*/ 136 w 907"/>
              <a:gd name="T19" fmla="*/ 907 h 907"/>
              <a:gd name="T20" fmla="*/ 363 w 907"/>
              <a:gd name="T21" fmla="*/ 726 h 907"/>
              <a:gd name="T22" fmla="*/ 363 w 907"/>
              <a:gd name="T23" fmla="*/ 544 h 907"/>
              <a:gd name="T24" fmla="*/ 0 w 907"/>
              <a:gd name="T25" fmla="*/ 544 h 907"/>
              <a:gd name="T26" fmla="*/ 0 w 907"/>
              <a:gd name="T27" fmla="*/ 363 h 907"/>
              <a:gd name="T28" fmla="*/ 363 w 907"/>
              <a:gd name="T29" fmla="*/ 363 h 907"/>
              <a:gd name="T30" fmla="*/ 363 w 907"/>
              <a:gd name="T31" fmla="*/ 272 h 907"/>
              <a:gd name="T32" fmla="*/ 182 w 907"/>
              <a:gd name="T33" fmla="*/ 272 h 907"/>
              <a:gd name="T34" fmla="*/ 182 w 907"/>
              <a:gd name="T35" fmla="*/ 91 h 907"/>
              <a:gd name="T36" fmla="*/ 544 w 907"/>
              <a:gd name="T37" fmla="*/ 91 h 907"/>
              <a:gd name="T38" fmla="*/ 726 w 907"/>
              <a:gd name="T39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07" h="907">
                <a:moveTo>
                  <a:pt x="726" y="0"/>
                </a:moveTo>
                <a:lnTo>
                  <a:pt x="726" y="181"/>
                </a:lnTo>
                <a:lnTo>
                  <a:pt x="544" y="272"/>
                </a:lnTo>
                <a:lnTo>
                  <a:pt x="544" y="363"/>
                </a:lnTo>
                <a:lnTo>
                  <a:pt x="907" y="363"/>
                </a:lnTo>
                <a:lnTo>
                  <a:pt x="907" y="544"/>
                </a:lnTo>
                <a:lnTo>
                  <a:pt x="544" y="544"/>
                </a:lnTo>
                <a:lnTo>
                  <a:pt x="544" y="726"/>
                </a:lnTo>
                <a:lnTo>
                  <a:pt x="408" y="907"/>
                </a:lnTo>
                <a:lnTo>
                  <a:pt x="136" y="907"/>
                </a:lnTo>
                <a:lnTo>
                  <a:pt x="363" y="726"/>
                </a:lnTo>
                <a:lnTo>
                  <a:pt x="363" y="544"/>
                </a:lnTo>
                <a:lnTo>
                  <a:pt x="0" y="544"/>
                </a:lnTo>
                <a:lnTo>
                  <a:pt x="0" y="363"/>
                </a:lnTo>
                <a:lnTo>
                  <a:pt x="363" y="363"/>
                </a:lnTo>
                <a:lnTo>
                  <a:pt x="363" y="272"/>
                </a:lnTo>
                <a:lnTo>
                  <a:pt x="182" y="272"/>
                </a:lnTo>
                <a:lnTo>
                  <a:pt x="182" y="91"/>
                </a:lnTo>
                <a:lnTo>
                  <a:pt x="544" y="91"/>
                </a:lnTo>
                <a:lnTo>
                  <a:pt x="726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818" name="Freeform 434">
            <a:extLst>
              <a:ext uri="{FF2B5EF4-FFF2-40B4-BE49-F238E27FC236}">
                <a16:creationId xmlns:a16="http://schemas.microsoft.com/office/drawing/2014/main" id="{56ED84FB-C3BF-4B86-8605-EF737560A80C}"/>
              </a:ext>
            </a:extLst>
          </p:cNvPr>
          <p:cNvSpPr>
            <a:spLocks/>
          </p:cNvSpPr>
          <p:nvPr/>
        </p:nvSpPr>
        <p:spPr bwMode="auto">
          <a:xfrm>
            <a:off x="488950" y="4797425"/>
            <a:ext cx="1439863" cy="1439863"/>
          </a:xfrm>
          <a:custGeom>
            <a:avLst/>
            <a:gdLst>
              <a:gd name="T0" fmla="*/ 0 w 907"/>
              <a:gd name="T1" fmla="*/ 363 h 907"/>
              <a:gd name="T2" fmla="*/ 0 w 907"/>
              <a:gd name="T3" fmla="*/ 544 h 907"/>
              <a:gd name="T4" fmla="*/ 181 w 907"/>
              <a:gd name="T5" fmla="*/ 544 h 907"/>
              <a:gd name="T6" fmla="*/ 363 w 907"/>
              <a:gd name="T7" fmla="*/ 363 h 907"/>
              <a:gd name="T8" fmla="*/ 363 w 907"/>
              <a:gd name="T9" fmla="*/ 181 h 907"/>
              <a:gd name="T10" fmla="*/ 725 w 907"/>
              <a:gd name="T11" fmla="*/ 181 h 907"/>
              <a:gd name="T12" fmla="*/ 725 w 907"/>
              <a:gd name="T13" fmla="*/ 363 h 907"/>
              <a:gd name="T14" fmla="*/ 453 w 907"/>
              <a:gd name="T15" fmla="*/ 363 h 907"/>
              <a:gd name="T16" fmla="*/ 272 w 907"/>
              <a:gd name="T17" fmla="*/ 544 h 907"/>
              <a:gd name="T18" fmla="*/ 635 w 907"/>
              <a:gd name="T19" fmla="*/ 544 h 907"/>
              <a:gd name="T20" fmla="*/ 453 w 907"/>
              <a:gd name="T21" fmla="*/ 726 h 907"/>
              <a:gd name="T22" fmla="*/ 0 w 907"/>
              <a:gd name="T23" fmla="*/ 726 h 907"/>
              <a:gd name="T24" fmla="*/ 0 w 907"/>
              <a:gd name="T25" fmla="*/ 907 h 907"/>
              <a:gd name="T26" fmla="*/ 544 w 907"/>
              <a:gd name="T27" fmla="*/ 907 h 907"/>
              <a:gd name="T28" fmla="*/ 907 w 907"/>
              <a:gd name="T29" fmla="*/ 544 h 907"/>
              <a:gd name="T30" fmla="*/ 907 w 907"/>
              <a:gd name="T31" fmla="*/ 0 h 907"/>
              <a:gd name="T32" fmla="*/ 181 w 907"/>
              <a:gd name="T33" fmla="*/ 0 h 907"/>
              <a:gd name="T34" fmla="*/ 181 w 907"/>
              <a:gd name="T35" fmla="*/ 272 h 907"/>
              <a:gd name="T36" fmla="*/ 90 w 907"/>
              <a:gd name="T37" fmla="*/ 363 h 907"/>
              <a:gd name="T38" fmla="*/ 0 w 907"/>
              <a:gd name="T39" fmla="*/ 363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07" h="907">
                <a:moveTo>
                  <a:pt x="0" y="363"/>
                </a:moveTo>
                <a:lnTo>
                  <a:pt x="0" y="544"/>
                </a:lnTo>
                <a:lnTo>
                  <a:pt x="181" y="544"/>
                </a:lnTo>
                <a:lnTo>
                  <a:pt x="363" y="363"/>
                </a:lnTo>
                <a:lnTo>
                  <a:pt x="363" y="181"/>
                </a:lnTo>
                <a:lnTo>
                  <a:pt x="725" y="181"/>
                </a:lnTo>
                <a:lnTo>
                  <a:pt x="725" y="363"/>
                </a:lnTo>
                <a:lnTo>
                  <a:pt x="453" y="363"/>
                </a:lnTo>
                <a:lnTo>
                  <a:pt x="272" y="544"/>
                </a:lnTo>
                <a:lnTo>
                  <a:pt x="635" y="544"/>
                </a:lnTo>
                <a:lnTo>
                  <a:pt x="453" y="726"/>
                </a:lnTo>
                <a:lnTo>
                  <a:pt x="0" y="726"/>
                </a:lnTo>
                <a:lnTo>
                  <a:pt x="0" y="907"/>
                </a:lnTo>
                <a:lnTo>
                  <a:pt x="544" y="907"/>
                </a:lnTo>
                <a:lnTo>
                  <a:pt x="907" y="544"/>
                </a:lnTo>
                <a:lnTo>
                  <a:pt x="907" y="0"/>
                </a:lnTo>
                <a:lnTo>
                  <a:pt x="181" y="0"/>
                </a:lnTo>
                <a:lnTo>
                  <a:pt x="181" y="272"/>
                </a:lnTo>
                <a:lnTo>
                  <a:pt x="90" y="363"/>
                </a:lnTo>
                <a:lnTo>
                  <a:pt x="0" y="363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5D083BAA-D25F-42E6-B6DD-40521B1A35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数字とカタカナ図形</a:t>
            </a:r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98264349-B946-409E-AED5-DFAE1C3758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0613" y="908049"/>
            <a:ext cx="1439862" cy="1441450"/>
          </a:xfrm>
          <a:custGeom>
            <a:avLst/>
            <a:gdLst>
              <a:gd name="connsiteX0" fmla="*/ 0 w 1439862"/>
              <a:gd name="connsiteY0" fmla="*/ 1152525 h 1441450"/>
              <a:gd name="connsiteX1" fmla="*/ 1439862 w 1439862"/>
              <a:gd name="connsiteY1" fmla="*/ 1152525 h 1441450"/>
              <a:gd name="connsiteX2" fmla="*/ 1439862 w 1439862"/>
              <a:gd name="connsiteY2" fmla="*/ 1441450 h 1441450"/>
              <a:gd name="connsiteX3" fmla="*/ 0 w 1439862"/>
              <a:gd name="connsiteY3" fmla="*/ 1441450 h 1441450"/>
              <a:gd name="connsiteX4" fmla="*/ 288925 w 1439862"/>
              <a:gd name="connsiteY4" fmla="*/ 0 h 1441450"/>
              <a:gd name="connsiteX5" fmla="*/ 1152525 w 1439862"/>
              <a:gd name="connsiteY5" fmla="*/ 0 h 1441450"/>
              <a:gd name="connsiteX6" fmla="*/ 1152525 w 1439862"/>
              <a:gd name="connsiteY6" fmla="*/ 288925 h 1441450"/>
              <a:gd name="connsiteX7" fmla="*/ 288925 w 1439862"/>
              <a:gd name="connsiteY7" fmla="*/ 288925 h 144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39862" h="1441450">
                <a:moveTo>
                  <a:pt x="0" y="1152525"/>
                </a:moveTo>
                <a:lnTo>
                  <a:pt x="1439862" y="1152525"/>
                </a:lnTo>
                <a:lnTo>
                  <a:pt x="1439862" y="1441450"/>
                </a:lnTo>
                <a:lnTo>
                  <a:pt x="0" y="1441450"/>
                </a:lnTo>
                <a:close/>
                <a:moveTo>
                  <a:pt x="288925" y="0"/>
                </a:moveTo>
                <a:lnTo>
                  <a:pt x="1152525" y="0"/>
                </a:lnTo>
                <a:lnTo>
                  <a:pt x="1152525" y="288925"/>
                </a:lnTo>
                <a:lnTo>
                  <a:pt x="288925" y="288925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18649" name="Freeform 217">
            <a:extLst>
              <a:ext uri="{FF2B5EF4-FFF2-40B4-BE49-F238E27FC236}">
                <a16:creationId xmlns:a16="http://schemas.microsoft.com/office/drawing/2014/main" id="{F6A125F7-9C88-4163-A871-49123311B0A0}"/>
              </a:ext>
            </a:extLst>
          </p:cNvPr>
          <p:cNvSpPr>
            <a:spLocks/>
          </p:cNvSpPr>
          <p:nvPr/>
        </p:nvSpPr>
        <p:spPr bwMode="auto">
          <a:xfrm>
            <a:off x="2360613" y="2852738"/>
            <a:ext cx="1439862" cy="1439862"/>
          </a:xfrm>
          <a:custGeom>
            <a:avLst/>
            <a:gdLst>
              <a:gd name="T0" fmla="*/ 0 w 907"/>
              <a:gd name="T1" fmla="*/ 0 h 907"/>
              <a:gd name="T2" fmla="*/ 0 w 907"/>
              <a:gd name="T3" fmla="*/ 726 h 907"/>
              <a:gd name="T4" fmla="*/ 182 w 907"/>
              <a:gd name="T5" fmla="*/ 907 h 907"/>
              <a:gd name="T6" fmla="*/ 907 w 907"/>
              <a:gd name="T7" fmla="*/ 907 h 907"/>
              <a:gd name="T8" fmla="*/ 907 w 907"/>
              <a:gd name="T9" fmla="*/ 726 h 907"/>
              <a:gd name="T10" fmla="*/ 272 w 907"/>
              <a:gd name="T11" fmla="*/ 726 h 907"/>
              <a:gd name="T12" fmla="*/ 182 w 907"/>
              <a:gd name="T13" fmla="*/ 635 h 907"/>
              <a:gd name="T14" fmla="*/ 182 w 907"/>
              <a:gd name="T15" fmla="*/ 363 h 907"/>
              <a:gd name="T16" fmla="*/ 907 w 907"/>
              <a:gd name="T17" fmla="*/ 363 h 907"/>
              <a:gd name="T18" fmla="*/ 907 w 907"/>
              <a:gd name="T19" fmla="*/ 182 h 907"/>
              <a:gd name="T20" fmla="*/ 182 w 907"/>
              <a:gd name="T21" fmla="*/ 182 h 907"/>
              <a:gd name="T22" fmla="*/ 182 w 907"/>
              <a:gd name="T23" fmla="*/ 0 h 907"/>
              <a:gd name="T24" fmla="*/ 0 w 907"/>
              <a:gd name="T25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07" h="907">
                <a:moveTo>
                  <a:pt x="0" y="0"/>
                </a:moveTo>
                <a:lnTo>
                  <a:pt x="0" y="726"/>
                </a:lnTo>
                <a:lnTo>
                  <a:pt x="182" y="907"/>
                </a:lnTo>
                <a:lnTo>
                  <a:pt x="907" y="907"/>
                </a:lnTo>
                <a:lnTo>
                  <a:pt x="907" y="726"/>
                </a:lnTo>
                <a:lnTo>
                  <a:pt x="272" y="726"/>
                </a:lnTo>
                <a:lnTo>
                  <a:pt x="182" y="635"/>
                </a:lnTo>
                <a:lnTo>
                  <a:pt x="182" y="363"/>
                </a:lnTo>
                <a:lnTo>
                  <a:pt x="907" y="363"/>
                </a:lnTo>
                <a:lnTo>
                  <a:pt x="907" y="182"/>
                </a:lnTo>
                <a:lnTo>
                  <a:pt x="182" y="182"/>
                </a:lnTo>
                <a:lnTo>
                  <a:pt x="18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651" name="Freeform 219">
            <a:extLst>
              <a:ext uri="{FF2B5EF4-FFF2-40B4-BE49-F238E27FC236}">
                <a16:creationId xmlns:a16="http://schemas.microsoft.com/office/drawing/2014/main" id="{FAC93DA5-55EA-4940-979B-06EE5DE6492F}"/>
              </a:ext>
            </a:extLst>
          </p:cNvPr>
          <p:cNvSpPr>
            <a:spLocks/>
          </p:cNvSpPr>
          <p:nvPr/>
        </p:nvSpPr>
        <p:spPr bwMode="auto">
          <a:xfrm>
            <a:off x="4232275" y="2852738"/>
            <a:ext cx="1441450" cy="1439862"/>
          </a:xfrm>
          <a:custGeom>
            <a:avLst/>
            <a:gdLst>
              <a:gd name="T0" fmla="*/ 0 w 908"/>
              <a:gd name="T1" fmla="*/ 0 h 907"/>
              <a:gd name="T2" fmla="*/ 0 w 908"/>
              <a:gd name="T3" fmla="*/ 182 h 907"/>
              <a:gd name="T4" fmla="*/ 726 w 908"/>
              <a:gd name="T5" fmla="*/ 182 h 907"/>
              <a:gd name="T6" fmla="*/ 726 w 908"/>
              <a:gd name="T7" fmla="*/ 363 h 907"/>
              <a:gd name="T8" fmla="*/ 730 w 908"/>
              <a:gd name="T9" fmla="*/ 447 h 907"/>
              <a:gd name="T10" fmla="*/ 182 w 908"/>
              <a:gd name="T11" fmla="*/ 907 h 907"/>
              <a:gd name="T12" fmla="*/ 454 w 908"/>
              <a:gd name="T13" fmla="*/ 907 h 907"/>
              <a:gd name="T14" fmla="*/ 908 w 908"/>
              <a:gd name="T15" fmla="*/ 544 h 907"/>
              <a:gd name="T16" fmla="*/ 908 w 908"/>
              <a:gd name="T17" fmla="*/ 0 h 907"/>
              <a:gd name="T18" fmla="*/ 0 w 908"/>
              <a:gd name="T19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08" h="907">
                <a:moveTo>
                  <a:pt x="0" y="0"/>
                </a:moveTo>
                <a:lnTo>
                  <a:pt x="0" y="182"/>
                </a:lnTo>
                <a:lnTo>
                  <a:pt x="726" y="182"/>
                </a:lnTo>
                <a:lnTo>
                  <a:pt x="726" y="363"/>
                </a:lnTo>
                <a:lnTo>
                  <a:pt x="730" y="447"/>
                </a:lnTo>
                <a:lnTo>
                  <a:pt x="182" y="907"/>
                </a:lnTo>
                <a:lnTo>
                  <a:pt x="454" y="907"/>
                </a:lnTo>
                <a:lnTo>
                  <a:pt x="908" y="544"/>
                </a:lnTo>
                <a:lnTo>
                  <a:pt x="908" y="0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1FA109DE-0570-4DB6-A03A-96ACABB3C2EE}"/>
              </a:ext>
            </a:extLst>
          </p:cNvPr>
          <p:cNvSpPr>
            <a:spLocks/>
          </p:cNvSpPr>
          <p:nvPr/>
        </p:nvSpPr>
        <p:spPr bwMode="auto">
          <a:xfrm flipH="1">
            <a:off x="488950" y="2852738"/>
            <a:ext cx="1439863" cy="1439862"/>
          </a:xfrm>
          <a:custGeom>
            <a:avLst/>
            <a:gdLst>
              <a:gd name="connsiteX0" fmla="*/ 576263 w 1439863"/>
              <a:gd name="connsiteY0" fmla="*/ 0 h 1439862"/>
              <a:gd name="connsiteX1" fmla="*/ 287338 w 1439863"/>
              <a:gd name="connsiteY1" fmla="*/ 0 h 1439862"/>
              <a:gd name="connsiteX2" fmla="*/ 287338 w 1439863"/>
              <a:gd name="connsiteY2" fmla="*/ 720725 h 1439862"/>
              <a:gd name="connsiteX3" fmla="*/ 0 w 1439863"/>
              <a:gd name="connsiteY3" fmla="*/ 1439862 h 1439862"/>
              <a:gd name="connsiteX4" fmla="*/ 287338 w 1439863"/>
              <a:gd name="connsiteY4" fmla="*/ 1439862 h 1439862"/>
              <a:gd name="connsiteX5" fmla="*/ 576263 w 1439863"/>
              <a:gd name="connsiteY5" fmla="*/ 720725 h 1439862"/>
              <a:gd name="connsiteX6" fmla="*/ 1152525 w 1439863"/>
              <a:gd name="connsiteY6" fmla="*/ 0 h 1439862"/>
              <a:gd name="connsiteX7" fmla="*/ 863600 w 1439863"/>
              <a:gd name="connsiteY7" fmla="*/ 0 h 1439862"/>
              <a:gd name="connsiteX8" fmla="*/ 863600 w 1439863"/>
              <a:gd name="connsiteY8" fmla="*/ 720725 h 1439862"/>
              <a:gd name="connsiteX9" fmla="*/ 1152525 w 1439863"/>
              <a:gd name="connsiteY9" fmla="*/ 1439862 h 1439862"/>
              <a:gd name="connsiteX10" fmla="*/ 1439863 w 1439863"/>
              <a:gd name="connsiteY10" fmla="*/ 1439862 h 1439862"/>
              <a:gd name="connsiteX11" fmla="*/ 1152525 w 1439863"/>
              <a:gd name="connsiteY11" fmla="*/ 720725 h 1439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39863" h="1439862">
                <a:moveTo>
                  <a:pt x="576263" y="0"/>
                </a:moveTo>
                <a:lnTo>
                  <a:pt x="287338" y="0"/>
                </a:lnTo>
                <a:lnTo>
                  <a:pt x="287338" y="720725"/>
                </a:lnTo>
                <a:lnTo>
                  <a:pt x="0" y="1439862"/>
                </a:lnTo>
                <a:lnTo>
                  <a:pt x="287338" y="1439862"/>
                </a:lnTo>
                <a:lnTo>
                  <a:pt x="576263" y="720725"/>
                </a:lnTo>
                <a:close/>
                <a:moveTo>
                  <a:pt x="1152525" y="0"/>
                </a:moveTo>
                <a:lnTo>
                  <a:pt x="863600" y="0"/>
                </a:lnTo>
                <a:lnTo>
                  <a:pt x="863600" y="720725"/>
                </a:lnTo>
                <a:lnTo>
                  <a:pt x="1152525" y="1439862"/>
                </a:lnTo>
                <a:lnTo>
                  <a:pt x="1439863" y="1439862"/>
                </a:lnTo>
                <a:lnTo>
                  <a:pt x="1152525" y="720725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18661" name="Freeform 229">
            <a:extLst>
              <a:ext uri="{FF2B5EF4-FFF2-40B4-BE49-F238E27FC236}">
                <a16:creationId xmlns:a16="http://schemas.microsoft.com/office/drawing/2014/main" id="{0E07B74F-1291-4220-ABD7-689CB83DDD89}"/>
              </a:ext>
            </a:extLst>
          </p:cNvPr>
          <p:cNvSpPr>
            <a:spLocks/>
          </p:cNvSpPr>
          <p:nvPr/>
        </p:nvSpPr>
        <p:spPr bwMode="auto">
          <a:xfrm>
            <a:off x="488950" y="908050"/>
            <a:ext cx="1439863" cy="1441450"/>
          </a:xfrm>
          <a:custGeom>
            <a:avLst/>
            <a:gdLst>
              <a:gd name="T0" fmla="*/ 725 w 907"/>
              <a:gd name="T1" fmla="*/ 182 h 908"/>
              <a:gd name="T2" fmla="*/ 907 w 907"/>
              <a:gd name="T3" fmla="*/ 182 h 908"/>
              <a:gd name="T4" fmla="*/ 907 w 907"/>
              <a:gd name="T5" fmla="*/ 363 h 908"/>
              <a:gd name="T6" fmla="*/ 725 w 907"/>
              <a:gd name="T7" fmla="*/ 363 h 908"/>
              <a:gd name="T8" fmla="*/ 725 w 907"/>
              <a:gd name="T9" fmla="*/ 635 h 908"/>
              <a:gd name="T10" fmla="*/ 363 w 907"/>
              <a:gd name="T11" fmla="*/ 908 h 908"/>
              <a:gd name="T12" fmla="*/ 90 w 907"/>
              <a:gd name="T13" fmla="*/ 908 h 908"/>
              <a:gd name="T14" fmla="*/ 544 w 907"/>
              <a:gd name="T15" fmla="*/ 545 h 908"/>
              <a:gd name="T16" fmla="*/ 544 w 907"/>
              <a:gd name="T17" fmla="*/ 363 h 908"/>
              <a:gd name="T18" fmla="*/ 0 w 907"/>
              <a:gd name="T19" fmla="*/ 363 h 908"/>
              <a:gd name="T20" fmla="*/ 0 w 907"/>
              <a:gd name="T21" fmla="*/ 182 h 908"/>
              <a:gd name="T22" fmla="*/ 544 w 907"/>
              <a:gd name="T23" fmla="*/ 182 h 908"/>
              <a:gd name="T24" fmla="*/ 544 w 907"/>
              <a:gd name="T25" fmla="*/ 0 h 908"/>
              <a:gd name="T26" fmla="*/ 725 w 907"/>
              <a:gd name="T27" fmla="*/ 0 h 908"/>
              <a:gd name="T28" fmla="*/ 725 w 907"/>
              <a:gd name="T29" fmla="*/ 182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07" h="908">
                <a:moveTo>
                  <a:pt x="725" y="182"/>
                </a:moveTo>
                <a:lnTo>
                  <a:pt x="907" y="182"/>
                </a:lnTo>
                <a:lnTo>
                  <a:pt x="907" y="363"/>
                </a:lnTo>
                <a:lnTo>
                  <a:pt x="725" y="363"/>
                </a:lnTo>
                <a:lnTo>
                  <a:pt x="725" y="635"/>
                </a:lnTo>
                <a:lnTo>
                  <a:pt x="363" y="908"/>
                </a:lnTo>
                <a:lnTo>
                  <a:pt x="90" y="908"/>
                </a:lnTo>
                <a:lnTo>
                  <a:pt x="544" y="545"/>
                </a:lnTo>
                <a:lnTo>
                  <a:pt x="544" y="363"/>
                </a:lnTo>
                <a:lnTo>
                  <a:pt x="0" y="363"/>
                </a:lnTo>
                <a:lnTo>
                  <a:pt x="0" y="182"/>
                </a:lnTo>
                <a:lnTo>
                  <a:pt x="544" y="182"/>
                </a:lnTo>
                <a:lnTo>
                  <a:pt x="544" y="0"/>
                </a:lnTo>
                <a:lnTo>
                  <a:pt x="725" y="0"/>
                </a:lnTo>
                <a:lnTo>
                  <a:pt x="725" y="182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663" name="Freeform 231">
            <a:extLst>
              <a:ext uri="{FF2B5EF4-FFF2-40B4-BE49-F238E27FC236}">
                <a16:creationId xmlns:a16="http://schemas.microsoft.com/office/drawing/2014/main" id="{7BE3901F-C66C-4827-A8D3-AAE48238B5AC}"/>
              </a:ext>
            </a:extLst>
          </p:cNvPr>
          <p:cNvSpPr>
            <a:spLocks/>
          </p:cNvSpPr>
          <p:nvPr/>
        </p:nvSpPr>
        <p:spPr bwMode="auto">
          <a:xfrm>
            <a:off x="7977188" y="4797425"/>
            <a:ext cx="1439862" cy="1439863"/>
          </a:xfrm>
          <a:custGeom>
            <a:avLst/>
            <a:gdLst>
              <a:gd name="T0" fmla="*/ 907 w 907"/>
              <a:gd name="T1" fmla="*/ 0 h 907"/>
              <a:gd name="T2" fmla="*/ 0 w 907"/>
              <a:gd name="T3" fmla="*/ 0 h 907"/>
              <a:gd name="T4" fmla="*/ 0 w 907"/>
              <a:gd name="T5" fmla="*/ 181 h 907"/>
              <a:gd name="T6" fmla="*/ 182 w 907"/>
              <a:gd name="T7" fmla="*/ 181 h 907"/>
              <a:gd name="T8" fmla="*/ 182 w 907"/>
              <a:gd name="T9" fmla="*/ 272 h 907"/>
              <a:gd name="T10" fmla="*/ 0 w 907"/>
              <a:gd name="T11" fmla="*/ 272 h 907"/>
              <a:gd name="T12" fmla="*/ 0 w 907"/>
              <a:gd name="T13" fmla="*/ 453 h 907"/>
              <a:gd name="T14" fmla="*/ 182 w 907"/>
              <a:gd name="T15" fmla="*/ 453 h 907"/>
              <a:gd name="T16" fmla="*/ 182 w 907"/>
              <a:gd name="T17" fmla="*/ 726 h 907"/>
              <a:gd name="T18" fmla="*/ 363 w 907"/>
              <a:gd name="T19" fmla="*/ 907 h 907"/>
              <a:gd name="T20" fmla="*/ 907 w 907"/>
              <a:gd name="T21" fmla="*/ 907 h 907"/>
              <a:gd name="T22" fmla="*/ 907 w 907"/>
              <a:gd name="T23" fmla="*/ 726 h 907"/>
              <a:gd name="T24" fmla="*/ 454 w 907"/>
              <a:gd name="T25" fmla="*/ 726 h 907"/>
              <a:gd name="T26" fmla="*/ 363 w 907"/>
              <a:gd name="T27" fmla="*/ 635 h 907"/>
              <a:gd name="T28" fmla="*/ 363 w 907"/>
              <a:gd name="T29" fmla="*/ 453 h 907"/>
              <a:gd name="T30" fmla="*/ 907 w 907"/>
              <a:gd name="T31" fmla="*/ 453 h 907"/>
              <a:gd name="T32" fmla="*/ 907 w 907"/>
              <a:gd name="T33" fmla="*/ 272 h 907"/>
              <a:gd name="T34" fmla="*/ 363 w 907"/>
              <a:gd name="T35" fmla="*/ 272 h 907"/>
              <a:gd name="T36" fmla="*/ 363 w 907"/>
              <a:gd name="T37" fmla="*/ 181 h 907"/>
              <a:gd name="T38" fmla="*/ 907 w 907"/>
              <a:gd name="T39" fmla="*/ 181 h 907"/>
              <a:gd name="T40" fmla="*/ 907 w 907"/>
              <a:gd name="T41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07" h="907">
                <a:moveTo>
                  <a:pt x="907" y="0"/>
                </a:moveTo>
                <a:lnTo>
                  <a:pt x="0" y="0"/>
                </a:lnTo>
                <a:lnTo>
                  <a:pt x="0" y="181"/>
                </a:lnTo>
                <a:lnTo>
                  <a:pt x="182" y="181"/>
                </a:lnTo>
                <a:lnTo>
                  <a:pt x="182" y="272"/>
                </a:lnTo>
                <a:lnTo>
                  <a:pt x="0" y="272"/>
                </a:lnTo>
                <a:lnTo>
                  <a:pt x="0" y="453"/>
                </a:lnTo>
                <a:lnTo>
                  <a:pt x="182" y="453"/>
                </a:lnTo>
                <a:lnTo>
                  <a:pt x="182" y="726"/>
                </a:lnTo>
                <a:lnTo>
                  <a:pt x="363" y="907"/>
                </a:lnTo>
                <a:lnTo>
                  <a:pt x="907" y="907"/>
                </a:lnTo>
                <a:lnTo>
                  <a:pt x="907" y="726"/>
                </a:lnTo>
                <a:lnTo>
                  <a:pt x="454" y="726"/>
                </a:lnTo>
                <a:lnTo>
                  <a:pt x="363" y="635"/>
                </a:lnTo>
                <a:lnTo>
                  <a:pt x="363" y="453"/>
                </a:lnTo>
                <a:lnTo>
                  <a:pt x="907" y="453"/>
                </a:lnTo>
                <a:lnTo>
                  <a:pt x="907" y="272"/>
                </a:lnTo>
                <a:lnTo>
                  <a:pt x="363" y="272"/>
                </a:lnTo>
                <a:lnTo>
                  <a:pt x="363" y="181"/>
                </a:lnTo>
                <a:lnTo>
                  <a:pt x="907" y="181"/>
                </a:lnTo>
                <a:lnTo>
                  <a:pt x="907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687" name="Freeform 255">
            <a:extLst>
              <a:ext uri="{FF2B5EF4-FFF2-40B4-BE49-F238E27FC236}">
                <a16:creationId xmlns:a16="http://schemas.microsoft.com/office/drawing/2014/main" id="{A81334D5-3B70-4F75-AAA9-CDED1C0A8BD4}"/>
              </a:ext>
            </a:extLst>
          </p:cNvPr>
          <p:cNvSpPr>
            <a:spLocks/>
          </p:cNvSpPr>
          <p:nvPr/>
        </p:nvSpPr>
        <p:spPr bwMode="auto">
          <a:xfrm>
            <a:off x="488950" y="4797425"/>
            <a:ext cx="1439863" cy="1439863"/>
          </a:xfrm>
          <a:custGeom>
            <a:avLst/>
            <a:gdLst>
              <a:gd name="T0" fmla="*/ 907 w 907"/>
              <a:gd name="T1" fmla="*/ 453 h 907"/>
              <a:gd name="T2" fmla="*/ 544 w 907"/>
              <a:gd name="T3" fmla="*/ 635 h 907"/>
              <a:gd name="T4" fmla="*/ 725 w 907"/>
              <a:gd name="T5" fmla="*/ 907 h 907"/>
              <a:gd name="T6" fmla="*/ 453 w 907"/>
              <a:gd name="T7" fmla="*/ 907 h 907"/>
              <a:gd name="T8" fmla="*/ 90 w 907"/>
              <a:gd name="T9" fmla="*/ 363 h 907"/>
              <a:gd name="T10" fmla="*/ 363 w 907"/>
              <a:gd name="T11" fmla="*/ 363 h 907"/>
              <a:gd name="T12" fmla="*/ 453 w 907"/>
              <a:gd name="T13" fmla="*/ 499 h 907"/>
              <a:gd name="T14" fmla="*/ 725 w 907"/>
              <a:gd name="T15" fmla="*/ 363 h 907"/>
              <a:gd name="T16" fmla="*/ 725 w 907"/>
              <a:gd name="T17" fmla="*/ 181 h 907"/>
              <a:gd name="T18" fmla="*/ 0 w 907"/>
              <a:gd name="T19" fmla="*/ 181 h 907"/>
              <a:gd name="T20" fmla="*/ 0 w 907"/>
              <a:gd name="T21" fmla="*/ 0 h 907"/>
              <a:gd name="T22" fmla="*/ 907 w 907"/>
              <a:gd name="T23" fmla="*/ 0 h 907"/>
              <a:gd name="T24" fmla="*/ 907 w 907"/>
              <a:gd name="T25" fmla="*/ 453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07" h="907">
                <a:moveTo>
                  <a:pt x="907" y="453"/>
                </a:moveTo>
                <a:lnTo>
                  <a:pt x="544" y="635"/>
                </a:lnTo>
                <a:lnTo>
                  <a:pt x="725" y="907"/>
                </a:lnTo>
                <a:lnTo>
                  <a:pt x="453" y="907"/>
                </a:lnTo>
                <a:lnTo>
                  <a:pt x="90" y="363"/>
                </a:lnTo>
                <a:lnTo>
                  <a:pt x="363" y="363"/>
                </a:lnTo>
                <a:lnTo>
                  <a:pt x="453" y="499"/>
                </a:lnTo>
                <a:lnTo>
                  <a:pt x="725" y="363"/>
                </a:lnTo>
                <a:lnTo>
                  <a:pt x="725" y="181"/>
                </a:lnTo>
                <a:lnTo>
                  <a:pt x="0" y="181"/>
                </a:lnTo>
                <a:lnTo>
                  <a:pt x="0" y="0"/>
                </a:lnTo>
                <a:lnTo>
                  <a:pt x="907" y="0"/>
                </a:lnTo>
                <a:lnTo>
                  <a:pt x="907" y="453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690" name="Freeform 258">
            <a:extLst>
              <a:ext uri="{FF2B5EF4-FFF2-40B4-BE49-F238E27FC236}">
                <a16:creationId xmlns:a16="http://schemas.microsoft.com/office/drawing/2014/main" id="{95385CAB-B84F-4791-8F8A-D0DA5F20A625}"/>
              </a:ext>
            </a:extLst>
          </p:cNvPr>
          <p:cNvSpPr>
            <a:spLocks/>
          </p:cNvSpPr>
          <p:nvPr/>
        </p:nvSpPr>
        <p:spPr bwMode="auto">
          <a:xfrm>
            <a:off x="6105525" y="2852738"/>
            <a:ext cx="1439863" cy="1439862"/>
          </a:xfrm>
          <a:custGeom>
            <a:avLst/>
            <a:gdLst>
              <a:gd name="T0" fmla="*/ 0 w 907"/>
              <a:gd name="T1" fmla="*/ 363 h 907"/>
              <a:gd name="T2" fmla="*/ 272 w 907"/>
              <a:gd name="T3" fmla="*/ 0 h 907"/>
              <a:gd name="T4" fmla="*/ 453 w 907"/>
              <a:gd name="T5" fmla="*/ 0 h 907"/>
              <a:gd name="T6" fmla="*/ 907 w 907"/>
              <a:gd name="T7" fmla="*/ 635 h 907"/>
              <a:gd name="T8" fmla="*/ 907 w 907"/>
              <a:gd name="T9" fmla="*/ 907 h 907"/>
              <a:gd name="T10" fmla="*/ 363 w 907"/>
              <a:gd name="T11" fmla="*/ 182 h 907"/>
              <a:gd name="T12" fmla="*/ 0 w 907"/>
              <a:gd name="T13" fmla="*/ 635 h 907"/>
              <a:gd name="T14" fmla="*/ 0 w 907"/>
              <a:gd name="T15" fmla="*/ 363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07" h="907">
                <a:moveTo>
                  <a:pt x="0" y="363"/>
                </a:moveTo>
                <a:lnTo>
                  <a:pt x="272" y="0"/>
                </a:lnTo>
                <a:lnTo>
                  <a:pt x="453" y="0"/>
                </a:lnTo>
                <a:lnTo>
                  <a:pt x="907" y="635"/>
                </a:lnTo>
                <a:lnTo>
                  <a:pt x="907" y="907"/>
                </a:lnTo>
                <a:lnTo>
                  <a:pt x="363" y="182"/>
                </a:lnTo>
                <a:lnTo>
                  <a:pt x="0" y="635"/>
                </a:lnTo>
                <a:lnTo>
                  <a:pt x="0" y="363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693" name="Freeform 261">
            <a:extLst>
              <a:ext uri="{FF2B5EF4-FFF2-40B4-BE49-F238E27FC236}">
                <a16:creationId xmlns:a16="http://schemas.microsoft.com/office/drawing/2014/main" id="{F528EAD5-0093-4D96-8A87-EA8D928D975A}"/>
              </a:ext>
            </a:extLst>
          </p:cNvPr>
          <p:cNvSpPr>
            <a:spLocks/>
          </p:cNvSpPr>
          <p:nvPr/>
        </p:nvSpPr>
        <p:spPr bwMode="auto">
          <a:xfrm>
            <a:off x="7977188" y="908050"/>
            <a:ext cx="1439862" cy="1441450"/>
          </a:xfrm>
          <a:custGeom>
            <a:avLst/>
            <a:gdLst>
              <a:gd name="T0" fmla="*/ 726 w 907"/>
              <a:gd name="T1" fmla="*/ 0 h 908"/>
              <a:gd name="T2" fmla="*/ 726 w 907"/>
              <a:gd name="T3" fmla="*/ 363 h 908"/>
              <a:gd name="T4" fmla="*/ 363 w 907"/>
              <a:gd name="T5" fmla="*/ 726 h 908"/>
              <a:gd name="T6" fmla="*/ 0 w 907"/>
              <a:gd name="T7" fmla="*/ 726 h 908"/>
              <a:gd name="T8" fmla="*/ 0 w 907"/>
              <a:gd name="T9" fmla="*/ 908 h 908"/>
              <a:gd name="T10" fmla="*/ 454 w 907"/>
              <a:gd name="T11" fmla="*/ 908 h 908"/>
              <a:gd name="T12" fmla="*/ 907 w 907"/>
              <a:gd name="T13" fmla="*/ 454 h 908"/>
              <a:gd name="T14" fmla="*/ 907 w 907"/>
              <a:gd name="T15" fmla="*/ 0 h 908"/>
              <a:gd name="T16" fmla="*/ 726 w 907"/>
              <a:gd name="T17" fmla="*/ 0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07" h="908">
                <a:moveTo>
                  <a:pt x="726" y="0"/>
                </a:moveTo>
                <a:lnTo>
                  <a:pt x="726" y="363"/>
                </a:lnTo>
                <a:lnTo>
                  <a:pt x="363" y="726"/>
                </a:lnTo>
                <a:lnTo>
                  <a:pt x="0" y="726"/>
                </a:lnTo>
                <a:lnTo>
                  <a:pt x="0" y="908"/>
                </a:lnTo>
                <a:lnTo>
                  <a:pt x="454" y="908"/>
                </a:lnTo>
                <a:lnTo>
                  <a:pt x="907" y="454"/>
                </a:lnTo>
                <a:lnTo>
                  <a:pt x="907" y="0"/>
                </a:lnTo>
                <a:lnTo>
                  <a:pt x="726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11EC2078-91B3-4EC7-85FB-639756B4A2A0}"/>
              </a:ext>
            </a:extLst>
          </p:cNvPr>
          <p:cNvSpPr>
            <a:spLocks/>
          </p:cNvSpPr>
          <p:nvPr/>
        </p:nvSpPr>
        <p:spPr bwMode="auto">
          <a:xfrm flipH="1">
            <a:off x="7977188" y="2852737"/>
            <a:ext cx="1439862" cy="1439862"/>
          </a:xfrm>
          <a:custGeom>
            <a:avLst/>
            <a:gdLst>
              <a:gd name="connsiteX0" fmla="*/ 431800 w 1439862"/>
              <a:gd name="connsiteY0" fmla="*/ 720725 h 1439862"/>
              <a:gd name="connsiteX1" fmla="*/ 144462 w 1439862"/>
              <a:gd name="connsiteY1" fmla="*/ 720725 h 1439862"/>
              <a:gd name="connsiteX2" fmla="*/ 144462 w 1439862"/>
              <a:gd name="connsiteY2" fmla="*/ 1152525 h 1439862"/>
              <a:gd name="connsiteX3" fmla="*/ 0 w 1439862"/>
              <a:gd name="connsiteY3" fmla="*/ 1439862 h 1439862"/>
              <a:gd name="connsiteX4" fmla="*/ 288925 w 1439862"/>
              <a:gd name="connsiteY4" fmla="*/ 1439862 h 1439862"/>
              <a:gd name="connsiteX5" fmla="*/ 431800 w 1439862"/>
              <a:gd name="connsiteY5" fmla="*/ 1152525 h 1439862"/>
              <a:gd name="connsiteX6" fmla="*/ 1295400 w 1439862"/>
              <a:gd name="connsiteY6" fmla="*/ 720725 h 1439862"/>
              <a:gd name="connsiteX7" fmla="*/ 1008062 w 1439862"/>
              <a:gd name="connsiteY7" fmla="*/ 720725 h 1439862"/>
              <a:gd name="connsiteX8" fmla="*/ 1008062 w 1439862"/>
              <a:gd name="connsiteY8" fmla="*/ 1152525 h 1439862"/>
              <a:gd name="connsiteX9" fmla="*/ 1150937 w 1439862"/>
              <a:gd name="connsiteY9" fmla="*/ 1439862 h 1439862"/>
              <a:gd name="connsiteX10" fmla="*/ 1439862 w 1439862"/>
              <a:gd name="connsiteY10" fmla="*/ 1439862 h 1439862"/>
              <a:gd name="connsiteX11" fmla="*/ 1295400 w 1439862"/>
              <a:gd name="connsiteY11" fmla="*/ 1152525 h 1439862"/>
              <a:gd name="connsiteX12" fmla="*/ 863600 w 1439862"/>
              <a:gd name="connsiteY12" fmla="*/ 0 h 1439862"/>
              <a:gd name="connsiteX13" fmla="*/ 576262 w 1439862"/>
              <a:gd name="connsiteY13" fmla="*/ 0 h 1439862"/>
              <a:gd name="connsiteX14" fmla="*/ 576262 w 1439862"/>
              <a:gd name="connsiteY14" fmla="*/ 288925 h 1439862"/>
              <a:gd name="connsiteX15" fmla="*/ 0 w 1439862"/>
              <a:gd name="connsiteY15" fmla="*/ 288925 h 1439862"/>
              <a:gd name="connsiteX16" fmla="*/ 0 w 1439862"/>
              <a:gd name="connsiteY16" fmla="*/ 576262 h 1439862"/>
              <a:gd name="connsiteX17" fmla="*/ 576262 w 1439862"/>
              <a:gd name="connsiteY17" fmla="*/ 576262 h 1439862"/>
              <a:gd name="connsiteX18" fmla="*/ 576262 w 1439862"/>
              <a:gd name="connsiteY18" fmla="*/ 1439862 h 1439862"/>
              <a:gd name="connsiteX19" fmla="*/ 863600 w 1439862"/>
              <a:gd name="connsiteY19" fmla="*/ 1439862 h 1439862"/>
              <a:gd name="connsiteX20" fmla="*/ 863600 w 1439862"/>
              <a:gd name="connsiteY20" fmla="*/ 576262 h 1439862"/>
              <a:gd name="connsiteX21" fmla="*/ 1439862 w 1439862"/>
              <a:gd name="connsiteY21" fmla="*/ 576262 h 1439862"/>
              <a:gd name="connsiteX22" fmla="*/ 1439862 w 1439862"/>
              <a:gd name="connsiteY22" fmla="*/ 288925 h 1439862"/>
              <a:gd name="connsiteX23" fmla="*/ 863600 w 1439862"/>
              <a:gd name="connsiteY23" fmla="*/ 288925 h 1439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439862" h="1439862">
                <a:moveTo>
                  <a:pt x="431800" y="720725"/>
                </a:moveTo>
                <a:lnTo>
                  <a:pt x="144462" y="720725"/>
                </a:lnTo>
                <a:lnTo>
                  <a:pt x="144462" y="1152525"/>
                </a:lnTo>
                <a:lnTo>
                  <a:pt x="0" y="1439862"/>
                </a:lnTo>
                <a:lnTo>
                  <a:pt x="288925" y="1439862"/>
                </a:lnTo>
                <a:lnTo>
                  <a:pt x="431800" y="1152525"/>
                </a:lnTo>
                <a:close/>
                <a:moveTo>
                  <a:pt x="1295400" y="720725"/>
                </a:moveTo>
                <a:lnTo>
                  <a:pt x="1008062" y="720725"/>
                </a:lnTo>
                <a:lnTo>
                  <a:pt x="1008062" y="1152525"/>
                </a:lnTo>
                <a:lnTo>
                  <a:pt x="1150937" y="1439862"/>
                </a:lnTo>
                <a:lnTo>
                  <a:pt x="1439862" y="1439862"/>
                </a:lnTo>
                <a:lnTo>
                  <a:pt x="1295400" y="1152525"/>
                </a:lnTo>
                <a:close/>
                <a:moveTo>
                  <a:pt x="863600" y="0"/>
                </a:moveTo>
                <a:lnTo>
                  <a:pt x="576262" y="0"/>
                </a:lnTo>
                <a:lnTo>
                  <a:pt x="576262" y="288925"/>
                </a:lnTo>
                <a:lnTo>
                  <a:pt x="0" y="288925"/>
                </a:lnTo>
                <a:lnTo>
                  <a:pt x="0" y="576262"/>
                </a:lnTo>
                <a:lnTo>
                  <a:pt x="576262" y="576262"/>
                </a:lnTo>
                <a:lnTo>
                  <a:pt x="576262" y="1439862"/>
                </a:lnTo>
                <a:lnTo>
                  <a:pt x="863600" y="1439862"/>
                </a:lnTo>
                <a:lnTo>
                  <a:pt x="863600" y="576262"/>
                </a:lnTo>
                <a:lnTo>
                  <a:pt x="1439862" y="576262"/>
                </a:lnTo>
                <a:lnTo>
                  <a:pt x="1439862" y="288925"/>
                </a:lnTo>
                <a:lnTo>
                  <a:pt x="863600" y="288925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18708" name="Freeform 276">
            <a:extLst>
              <a:ext uri="{FF2B5EF4-FFF2-40B4-BE49-F238E27FC236}">
                <a16:creationId xmlns:a16="http://schemas.microsoft.com/office/drawing/2014/main" id="{10B3A08D-99BD-4C66-8ECA-147A2019E11C}"/>
              </a:ext>
            </a:extLst>
          </p:cNvPr>
          <p:cNvSpPr>
            <a:spLocks/>
          </p:cNvSpPr>
          <p:nvPr/>
        </p:nvSpPr>
        <p:spPr bwMode="auto">
          <a:xfrm>
            <a:off x="4232275" y="908050"/>
            <a:ext cx="1441450" cy="1441450"/>
          </a:xfrm>
          <a:custGeom>
            <a:avLst/>
            <a:gdLst>
              <a:gd name="T0" fmla="*/ 0 w 908"/>
              <a:gd name="T1" fmla="*/ 908 h 908"/>
              <a:gd name="T2" fmla="*/ 273 w 908"/>
              <a:gd name="T3" fmla="*/ 908 h 908"/>
              <a:gd name="T4" fmla="*/ 499 w 908"/>
              <a:gd name="T5" fmla="*/ 726 h 908"/>
              <a:gd name="T6" fmla="*/ 635 w 908"/>
              <a:gd name="T7" fmla="*/ 908 h 908"/>
              <a:gd name="T8" fmla="*/ 908 w 908"/>
              <a:gd name="T9" fmla="*/ 908 h 908"/>
              <a:gd name="T10" fmla="*/ 681 w 908"/>
              <a:gd name="T11" fmla="*/ 635 h 908"/>
              <a:gd name="T12" fmla="*/ 908 w 908"/>
              <a:gd name="T13" fmla="*/ 454 h 908"/>
              <a:gd name="T14" fmla="*/ 908 w 908"/>
              <a:gd name="T15" fmla="*/ 0 h 908"/>
              <a:gd name="T16" fmla="*/ 0 w 908"/>
              <a:gd name="T17" fmla="*/ 0 h 908"/>
              <a:gd name="T18" fmla="*/ 0 w 908"/>
              <a:gd name="T19" fmla="*/ 182 h 908"/>
              <a:gd name="T20" fmla="*/ 726 w 908"/>
              <a:gd name="T21" fmla="*/ 182 h 908"/>
              <a:gd name="T22" fmla="*/ 726 w 908"/>
              <a:gd name="T23" fmla="*/ 363 h 908"/>
              <a:gd name="T24" fmla="*/ 545 w 908"/>
              <a:gd name="T25" fmla="*/ 499 h 908"/>
              <a:gd name="T26" fmla="*/ 409 w 908"/>
              <a:gd name="T27" fmla="*/ 318 h 908"/>
              <a:gd name="T28" fmla="*/ 182 w 908"/>
              <a:gd name="T29" fmla="*/ 318 h 908"/>
              <a:gd name="T30" fmla="*/ 409 w 908"/>
              <a:gd name="T31" fmla="*/ 590 h 908"/>
              <a:gd name="T32" fmla="*/ 0 w 908"/>
              <a:gd name="T33" fmla="*/ 908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08" h="908">
                <a:moveTo>
                  <a:pt x="0" y="908"/>
                </a:moveTo>
                <a:lnTo>
                  <a:pt x="273" y="908"/>
                </a:lnTo>
                <a:lnTo>
                  <a:pt x="499" y="726"/>
                </a:lnTo>
                <a:lnTo>
                  <a:pt x="635" y="908"/>
                </a:lnTo>
                <a:lnTo>
                  <a:pt x="908" y="908"/>
                </a:lnTo>
                <a:lnTo>
                  <a:pt x="681" y="635"/>
                </a:lnTo>
                <a:lnTo>
                  <a:pt x="908" y="454"/>
                </a:lnTo>
                <a:lnTo>
                  <a:pt x="908" y="0"/>
                </a:lnTo>
                <a:lnTo>
                  <a:pt x="0" y="0"/>
                </a:lnTo>
                <a:lnTo>
                  <a:pt x="0" y="182"/>
                </a:lnTo>
                <a:lnTo>
                  <a:pt x="726" y="182"/>
                </a:lnTo>
                <a:lnTo>
                  <a:pt x="726" y="363"/>
                </a:lnTo>
                <a:lnTo>
                  <a:pt x="545" y="499"/>
                </a:lnTo>
                <a:lnTo>
                  <a:pt x="409" y="318"/>
                </a:lnTo>
                <a:lnTo>
                  <a:pt x="182" y="318"/>
                </a:lnTo>
                <a:lnTo>
                  <a:pt x="409" y="590"/>
                </a:lnTo>
                <a:lnTo>
                  <a:pt x="0" y="908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710" name="Freeform 278">
            <a:extLst>
              <a:ext uri="{FF2B5EF4-FFF2-40B4-BE49-F238E27FC236}">
                <a16:creationId xmlns:a16="http://schemas.microsoft.com/office/drawing/2014/main" id="{16CB304C-8869-4C04-8ED2-0A7792F44DC5}"/>
              </a:ext>
            </a:extLst>
          </p:cNvPr>
          <p:cNvSpPr>
            <a:spLocks/>
          </p:cNvSpPr>
          <p:nvPr/>
        </p:nvSpPr>
        <p:spPr bwMode="auto">
          <a:xfrm>
            <a:off x="6105525" y="908050"/>
            <a:ext cx="1439863" cy="1441450"/>
          </a:xfrm>
          <a:custGeom>
            <a:avLst/>
            <a:gdLst>
              <a:gd name="T0" fmla="*/ 363 w 907"/>
              <a:gd name="T1" fmla="*/ 0 h 908"/>
              <a:gd name="T2" fmla="*/ 363 w 907"/>
              <a:gd name="T3" fmla="*/ 182 h 908"/>
              <a:gd name="T4" fmla="*/ 0 w 907"/>
              <a:gd name="T5" fmla="*/ 182 h 908"/>
              <a:gd name="T6" fmla="*/ 0 w 907"/>
              <a:gd name="T7" fmla="*/ 363 h 908"/>
              <a:gd name="T8" fmla="*/ 726 w 907"/>
              <a:gd name="T9" fmla="*/ 363 h 908"/>
              <a:gd name="T10" fmla="*/ 0 w 907"/>
              <a:gd name="T11" fmla="*/ 635 h 908"/>
              <a:gd name="T12" fmla="*/ 0 w 907"/>
              <a:gd name="T13" fmla="*/ 832 h 908"/>
              <a:gd name="T14" fmla="*/ 363 w 907"/>
              <a:gd name="T15" fmla="*/ 681 h 908"/>
              <a:gd name="T16" fmla="*/ 363 w 907"/>
              <a:gd name="T17" fmla="*/ 908 h 908"/>
              <a:gd name="T18" fmla="*/ 544 w 907"/>
              <a:gd name="T19" fmla="*/ 908 h 908"/>
              <a:gd name="T20" fmla="*/ 544 w 907"/>
              <a:gd name="T21" fmla="*/ 635 h 908"/>
              <a:gd name="T22" fmla="*/ 907 w 907"/>
              <a:gd name="T23" fmla="*/ 817 h 908"/>
              <a:gd name="T24" fmla="*/ 906 w 907"/>
              <a:gd name="T25" fmla="*/ 622 h 908"/>
              <a:gd name="T26" fmla="*/ 726 w 907"/>
              <a:gd name="T27" fmla="*/ 545 h 908"/>
              <a:gd name="T28" fmla="*/ 907 w 907"/>
              <a:gd name="T29" fmla="*/ 454 h 908"/>
              <a:gd name="T30" fmla="*/ 907 w 907"/>
              <a:gd name="T31" fmla="*/ 182 h 908"/>
              <a:gd name="T32" fmla="*/ 544 w 907"/>
              <a:gd name="T33" fmla="*/ 182 h 908"/>
              <a:gd name="T34" fmla="*/ 544 w 907"/>
              <a:gd name="T35" fmla="*/ 0 h 908"/>
              <a:gd name="T36" fmla="*/ 363 w 907"/>
              <a:gd name="T37" fmla="*/ 0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07" h="908">
                <a:moveTo>
                  <a:pt x="363" y="0"/>
                </a:moveTo>
                <a:lnTo>
                  <a:pt x="363" y="182"/>
                </a:lnTo>
                <a:lnTo>
                  <a:pt x="0" y="182"/>
                </a:lnTo>
                <a:lnTo>
                  <a:pt x="0" y="363"/>
                </a:lnTo>
                <a:lnTo>
                  <a:pt x="726" y="363"/>
                </a:lnTo>
                <a:lnTo>
                  <a:pt x="0" y="635"/>
                </a:lnTo>
                <a:lnTo>
                  <a:pt x="0" y="832"/>
                </a:lnTo>
                <a:lnTo>
                  <a:pt x="363" y="681"/>
                </a:lnTo>
                <a:lnTo>
                  <a:pt x="363" y="908"/>
                </a:lnTo>
                <a:lnTo>
                  <a:pt x="544" y="908"/>
                </a:lnTo>
                <a:lnTo>
                  <a:pt x="544" y="635"/>
                </a:lnTo>
                <a:lnTo>
                  <a:pt x="907" y="817"/>
                </a:lnTo>
                <a:lnTo>
                  <a:pt x="906" y="622"/>
                </a:lnTo>
                <a:lnTo>
                  <a:pt x="726" y="545"/>
                </a:lnTo>
                <a:lnTo>
                  <a:pt x="907" y="454"/>
                </a:lnTo>
                <a:lnTo>
                  <a:pt x="907" y="182"/>
                </a:lnTo>
                <a:lnTo>
                  <a:pt x="544" y="182"/>
                </a:lnTo>
                <a:lnTo>
                  <a:pt x="544" y="0"/>
                </a:lnTo>
                <a:lnTo>
                  <a:pt x="363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FC1F0605-BAB4-4F1E-9126-944D7BBEBBE6}"/>
              </a:ext>
            </a:extLst>
          </p:cNvPr>
          <p:cNvSpPr>
            <a:spLocks/>
          </p:cNvSpPr>
          <p:nvPr/>
        </p:nvSpPr>
        <p:spPr bwMode="auto">
          <a:xfrm>
            <a:off x="2360613" y="4797425"/>
            <a:ext cx="1439862" cy="1439863"/>
          </a:xfrm>
          <a:custGeom>
            <a:avLst/>
            <a:gdLst>
              <a:gd name="connsiteX0" fmla="*/ 0 w 1439862"/>
              <a:gd name="connsiteY0" fmla="*/ 863600 h 1439863"/>
              <a:gd name="connsiteX1" fmla="*/ 863600 w 1439862"/>
              <a:gd name="connsiteY1" fmla="*/ 863600 h 1439863"/>
              <a:gd name="connsiteX2" fmla="*/ 1008062 w 1439862"/>
              <a:gd name="connsiteY2" fmla="*/ 863600 h 1439863"/>
              <a:gd name="connsiteX3" fmla="*/ 1439862 w 1439862"/>
              <a:gd name="connsiteY3" fmla="*/ 1152525 h 1439863"/>
              <a:gd name="connsiteX4" fmla="*/ 1439862 w 1439862"/>
              <a:gd name="connsiteY4" fmla="*/ 1439863 h 1439863"/>
              <a:gd name="connsiteX5" fmla="*/ 863600 w 1439862"/>
              <a:gd name="connsiteY5" fmla="*/ 1152525 h 1439863"/>
              <a:gd name="connsiteX6" fmla="*/ 0 w 1439862"/>
              <a:gd name="connsiteY6" fmla="*/ 1152525 h 1439863"/>
              <a:gd name="connsiteX7" fmla="*/ 144462 w 1439862"/>
              <a:gd name="connsiteY7" fmla="*/ 431800 h 1439863"/>
              <a:gd name="connsiteX8" fmla="*/ 1296987 w 1439862"/>
              <a:gd name="connsiteY8" fmla="*/ 431800 h 1439863"/>
              <a:gd name="connsiteX9" fmla="*/ 1296987 w 1439862"/>
              <a:gd name="connsiteY9" fmla="*/ 719138 h 1439863"/>
              <a:gd name="connsiteX10" fmla="*/ 144462 w 1439862"/>
              <a:gd name="connsiteY10" fmla="*/ 719138 h 1439863"/>
              <a:gd name="connsiteX11" fmla="*/ 0 w 1439862"/>
              <a:gd name="connsiteY11" fmla="*/ 0 h 1439863"/>
              <a:gd name="connsiteX12" fmla="*/ 1439862 w 1439862"/>
              <a:gd name="connsiteY12" fmla="*/ 0 h 1439863"/>
              <a:gd name="connsiteX13" fmla="*/ 1439862 w 1439862"/>
              <a:gd name="connsiteY13" fmla="*/ 287338 h 1439863"/>
              <a:gd name="connsiteX14" fmla="*/ 0 w 1439862"/>
              <a:gd name="connsiteY14" fmla="*/ 287338 h 1439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39862" h="1439863">
                <a:moveTo>
                  <a:pt x="0" y="863600"/>
                </a:moveTo>
                <a:lnTo>
                  <a:pt x="863600" y="863600"/>
                </a:lnTo>
                <a:lnTo>
                  <a:pt x="1008062" y="863600"/>
                </a:lnTo>
                <a:lnTo>
                  <a:pt x="1439862" y="1152525"/>
                </a:lnTo>
                <a:lnTo>
                  <a:pt x="1439862" y="1439863"/>
                </a:lnTo>
                <a:lnTo>
                  <a:pt x="863600" y="1152525"/>
                </a:lnTo>
                <a:lnTo>
                  <a:pt x="0" y="1152525"/>
                </a:lnTo>
                <a:close/>
                <a:moveTo>
                  <a:pt x="144462" y="431800"/>
                </a:moveTo>
                <a:lnTo>
                  <a:pt x="1296987" y="431800"/>
                </a:lnTo>
                <a:lnTo>
                  <a:pt x="1296987" y="719138"/>
                </a:lnTo>
                <a:lnTo>
                  <a:pt x="144462" y="719138"/>
                </a:lnTo>
                <a:close/>
                <a:moveTo>
                  <a:pt x="0" y="0"/>
                </a:moveTo>
                <a:lnTo>
                  <a:pt x="1439862" y="0"/>
                </a:lnTo>
                <a:lnTo>
                  <a:pt x="1439862" y="287338"/>
                </a:lnTo>
                <a:lnTo>
                  <a:pt x="0" y="287338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18715" name="Freeform 283">
            <a:extLst>
              <a:ext uri="{FF2B5EF4-FFF2-40B4-BE49-F238E27FC236}">
                <a16:creationId xmlns:a16="http://schemas.microsoft.com/office/drawing/2014/main" id="{042BCBA5-E353-4648-BD87-9F28452D562B}"/>
              </a:ext>
            </a:extLst>
          </p:cNvPr>
          <p:cNvSpPr>
            <a:spLocks/>
          </p:cNvSpPr>
          <p:nvPr/>
        </p:nvSpPr>
        <p:spPr bwMode="auto">
          <a:xfrm>
            <a:off x="4232275" y="4797425"/>
            <a:ext cx="1441450" cy="1439863"/>
          </a:xfrm>
          <a:custGeom>
            <a:avLst/>
            <a:gdLst>
              <a:gd name="T0" fmla="*/ 363 w 908"/>
              <a:gd name="T1" fmla="*/ 0 h 907"/>
              <a:gd name="T2" fmla="*/ 0 w 908"/>
              <a:gd name="T3" fmla="*/ 726 h 907"/>
              <a:gd name="T4" fmla="*/ 0 w 908"/>
              <a:gd name="T5" fmla="*/ 907 h 907"/>
              <a:gd name="T6" fmla="*/ 908 w 908"/>
              <a:gd name="T7" fmla="*/ 907 h 907"/>
              <a:gd name="T8" fmla="*/ 908 w 908"/>
              <a:gd name="T9" fmla="*/ 544 h 907"/>
              <a:gd name="T10" fmla="*/ 726 w 908"/>
              <a:gd name="T11" fmla="*/ 363 h 907"/>
              <a:gd name="T12" fmla="*/ 545 w 908"/>
              <a:gd name="T13" fmla="*/ 363 h 907"/>
              <a:gd name="T14" fmla="*/ 726 w 908"/>
              <a:gd name="T15" fmla="*/ 544 h 907"/>
              <a:gd name="T16" fmla="*/ 726 w 908"/>
              <a:gd name="T17" fmla="*/ 726 h 907"/>
              <a:gd name="T18" fmla="*/ 182 w 908"/>
              <a:gd name="T19" fmla="*/ 726 h 907"/>
              <a:gd name="T20" fmla="*/ 545 w 908"/>
              <a:gd name="T21" fmla="*/ 0 h 907"/>
              <a:gd name="T22" fmla="*/ 363 w 908"/>
              <a:gd name="T2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08" h="907">
                <a:moveTo>
                  <a:pt x="363" y="0"/>
                </a:moveTo>
                <a:lnTo>
                  <a:pt x="0" y="726"/>
                </a:lnTo>
                <a:lnTo>
                  <a:pt x="0" y="907"/>
                </a:lnTo>
                <a:lnTo>
                  <a:pt x="908" y="907"/>
                </a:lnTo>
                <a:lnTo>
                  <a:pt x="908" y="544"/>
                </a:lnTo>
                <a:lnTo>
                  <a:pt x="726" y="363"/>
                </a:lnTo>
                <a:lnTo>
                  <a:pt x="545" y="363"/>
                </a:lnTo>
                <a:lnTo>
                  <a:pt x="726" y="544"/>
                </a:lnTo>
                <a:lnTo>
                  <a:pt x="726" y="726"/>
                </a:lnTo>
                <a:lnTo>
                  <a:pt x="182" y="726"/>
                </a:lnTo>
                <a:lnTo>
                  <a:pt x="545" y="0"/>
                </a:lnTo>
                <a:lnTo>
                  <a:pt x="363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720" name="Freeform 288">
            <a:extLst>
              <a:ext uri="{FF2B5EF4-FFF2-40B4-BE49-F238E27FC236}">
                <a16:creationId xmlns:a16="http://schemas.microsoft.com/office/drawing/2014/main" id="{8D9BB07D-C4A4-46D5-83BA-76F90452830C}"/>
              </a:ext>
            </a:extLst>
          </p:cNvPr>
          <p:cNvSpPr>
            <a:spLocks/>
          </p:cNvSpPr>
          <p:nvPr/>
        </p:nvSpPr>
        <p:spPr bwMode="auto">
          <a:xfrm>
            <a:off x="6105525" y="4797425"/>
            <a:ext cx="1439863" cy="1439863"/>
          </a:xfrm>
          <a:custGeom>
            <a:avLst/>
            <a:gdLst>
              <a:gd name="T0" fmla="*/ 0 w 907"/>
              <a:gd name="T1" fmla="*/ 907 h 907"/>
              <a:gd name="T2" fmla="*/ 181 w 907"/>
              <a:gd name="T3" fmla="*/ 907 h 907"/>
              <a:gd name="T4" fmla="*/ 544 w 907"/>
              <a:gd name="T5" fmla="*/ 544 h 907"/>
              <a:gd name="T6" fmla="*/ 816 w 907"/>
              <a:gd name="T7" fmla="*/ 816 h 907"/>
              <a:gd name="T8" fmla="*/ 816 w 907"/>
              <a:gd name="T9" fmla="*/ 544 h 907"/>
              <a:gd name="T10" fmla="*/ 680 w 907"/>
              <a:gd name="T11" fmla="*/ 408 h 907"/>
              <a:gd name="T12" fmla="*/ 907 w 907"/>
              <a:gd name="T13" fmla="*/ 181 h 907"/>
              <a:gd name="T14" fmla="*/ 907 w 907"/>
              <a:gd name="T15" fmla="*/ 0 h 907"/>
              <a:gd name="T16" fmla="*/ 726 w 907"/>
              <a:gd name="T17" fmla="*/ 0 h 907"/>
              <a:gd name="T18" fmla="*/ 726 w 907"/>
              <a:gd name="T19" fmla="*/ 91 h 907"/>
              <a:gd name="T20" fmla="*/ 544 w 907"/>
              <a:gd name="T21" fmla="*/ 272 h 907"/>
              <a:gd name="T22" fmla="*/ 453 w 907"/>
              <a:gd name="T23" fmla="*/ 181 h 907"/>
              <a:gd name="T24" fmla="*/ 181 w 907"/>
              <a:gd name="T25" fmla="*/ 181 h 907"/>
              <a:gd name="T26" fmla="*/ 414 w 907"/>
              <a:gd name="T27" fmla="*/ 404 h 907"/>
              <a:gd name="T28" fmla="*/ 90 w 907"/>
              <a:gd name="T29" fmla="*/ 726 h 907"/>
              <a:gd name="T30" fmla="*/ 0 w 907"/>
              <a:gd name="T31" fmla="*/ 726 h 907"/>
              <a:gd name="T32" fmla="*/ 0 w 907"/>
              <a:gd name="T33" fmla="*/ 907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07" h="907">
                <a:moveTo>
                  <a:pt x="0" y="907"/>
                </a:moveTo>
                <a:lnTo>
                  <a:pt x="181" y="907"/>
                </a:lnTo>
                <a:lnTo>
                  <a:pt x="544" y="544"/>
                </a:lnTo>
                <a:lnTo>
                  <a:pt x="816" y="816"/>
                </a:lnTo>
                <a:lnTo>
                  <a:pt x="816" y="544"/>
                </a:lnTo>
                <a:lnTo>
                  <a:pt x="680" y="408"/>
                </a:lnTo>
                <a:lnTo>
                  <a:pt x="907" y="181"/>
                </a:lnTo>
                <a:lnTo>
                  <a:pt x="907" y="0"/>
                </a:lnTo>
                <a:lnTo>
                  <a:pt x="726" y="0"/>
                </a:lnTo>
                <a:lnTo>
                  <a:pt x="726" y="91"/>
                </a:lnTo>
                <a:lnTo>
                  <a:pt x="544" y="272"/>
                </a:lnTo>
                <a:lnTo>
                  <a:pt x="453" y="181"/>
                </a:lnTo>
                <a:lnTo>
                  <a:pt x="181" y="181"/>
                </a:lnTo>
                <a:lnTo>
                  <a:pt x="414" y="404"/>
                </a:lnTo>
                <a:lnTo>
                  <a:pt x="90" y="726"/>
                </a:lnTo>
                <a:lnTo>
                  <a:pt x="0" y="726"/>
                </a:lnTo>
                <a:lnTo>
                  <a:pt x="0" y="907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7FE52D55-3616-4932-96C4-7A52D32608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数字とカタカナ図形</a:t>
            </a:r>
          </a:p>
        </p:txBody>
      </p:sp>
      <p:sp>
        <p:nvSpPr>
          <p:cNvPr id="19675" name="Rectangle 219">
            <a:extLst>
              <a:ext uri="{FF2B5EF4-FFF2-40B4-BE49-F238E27FC236}">
                <a16:creationId xmlns:a16="http://schemas.microsoft.com/office/drawing/2014/main" id="{E7C8D5AE-3C44-4768-BD57-1559DACD77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5525" y="5373688"/>
            <a:ext cx="1439863" cy="288925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683" name="Freeform 227">
            <a:extLst>
              <a:ext uri="{FF2B5EF4-FFF2-40B4-BE49-F238E27FC236}">
                <a16:creationId xmlns:a16="http://schemas.microsoft.com/office/drawing/2014/main" id="{11EB8E60-A3DA-4CC2-ACF5-DC22E93B95EC}"/>
              </a:ext>
            </a:extLst>
          </p:cNvPr>
          <p:cNvSpPr>
            <a:spLocks/>
          </p:cNvSpPr>
          <p:nvPr/>
        </p:nvSpPr>
        <p:spPr bwMode="auto">
          <a:xfrm>
            <a:off x="2360613" y="908050"/>
            <a:ext cx="1439862" cy="1441450"/>
          </a:xfrm>
          <a:custGeom>
            <a:avLst/>
            <a:gdLst>
              <a:gd name="T0" fmla="*/ 726 w 907"/>
              <a:gd name="T1" fmla="*/ 726 h 908"/>
              <a:gd name="T2" fmla="*/ 907 w 907"/>
              <a:gd name="T3" fmla="*/ 726 h 908"/>
              <a:gd name="T4" fmla="*/ 907 w 907"/>
              <a:gd name="T5" fmla="*/ 908 h 908"/>
              <a:gd name="T6" fmla="*/ 0 w 907"/>
              <a:gd name="T7" fmla="*/ 908 h 908"/>
              <a:gd name="T8" fmla="*/ 0 w 907"/>
              <a:gd name="T9" fmla="*/ 726 h 908"/>
              <a:gd name="T10" fmla="*/ 544 w 907"/>
              <a:gd name="T11" fmla="*/ 726 h 908"/>
              <a:gd name="T12" fmla="*/ 544 w 907"/>
              <a:gd name="T13" fmla="*/ 182 h 908"/>
              <a:gd name="T14" fmla="*/ 182 w 907"/>
              <a:gd name="T15" fmla="*/ 182 h 908"/>
              <a:gd name="T16" fmla="*/ 182 w 907"/>
              <a:gd name="T17" fmla="*/ 0 h 908"/>
              <a:gd name="T18" fmla="*/ 726 w 907"/>
              <a:gd name="T19" fmla="*/ 0 h 908"/>
              <a:gd name="T20" fmla="*/ 726 w 907"/>
              <a:gd name="T21" fmla="*/ 726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07" h="908">
                <a:moveTo>
                  <a:pt x="726" y="726"/>
                </a:moveTo>
                <a:lnTo>
                  <a:pt x="907" y="726"/>
                </a:lnTo>
                <a:lnTo>
                  <a:pt x="907" y="908"/>
                </a:lnTo>
                <a:lnTo>
                  <a:pt x="0" y="908"/>
                </a:lnTo>
                <a:lnTo>
                  <a:pt x="0" y="726"/>
                </a:lnTo>
                <a:lnTo>
                  <a:pt x="544" y="726"/>
                </a:lnTo>
                <a:lnTo>
                  <a:pt x="544" y="182"/>
                </a:lnTo>
                <a:lnTo>
                  <a:pt x="182" y="182"/>
                </a:lnTo>
                <a:lnTo>
                  <a:pt x="182" y="0"/>
                </a:lnTo>
                <a:lnTo>
                  <a:pt x="726" y="0"/>
                </a:lnTo>
                <a:lnTo>
                  <a:pt x="726" y="726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684" name="Freeform 228">
            <a:extLst>
              <a:ext uri="{FF2B5EF4-FFF2-40B4-BE49-F238E27FC236}">
                <a16:creationId xmlns:a16="http://schemas.microsoft.com/office/drawing/2014/main" id="{AD5FE8F5-7AD6-44C2-982C-63EEA33AB410}"/>
              </a:ext>
            </a:extLst>
          </p:cNvPr>
          <p:cNvSpPr>
            <a:spLocks/>
          </p:cNvSpPr>
          <p:nvPr/>
        </p:nvSpPr>
        <p:spPr bwMode="auto">
          <a:xfrm>
            <a:off x="4232275" y="908050"/>
            <a:ext cx="1441450" cy="1441450"/>
          </a:xfrm>
          <a:custGeom>
            <a:avLst/>
            <a:gdLst>
              <a:gd name="T0" fmla="*/ 0 w 908"/>
              <a:gd name="T1" fmla="*/ 0 h 908"/>
              <a:gd name="T2" fmla="*/ 908 w 908"/>
              <a:gd name="T3" fmla="*/ 0 h 908"/>
              <a:gd name="T4" fmla="*/ 908 w 908"/>
              <a:gd name="T5" fmla="*/ 908 h 908"/>
              <a:gd name="T6" fmla="*/ 0 w 908"/>
              <a:gd name="T7" fmla="*/ 908 h 908"/>
              <a:gd name="T8" fmla="*/ 0 w 908"/>
              <a:gd name="T9" fmla="*/ 726 h 908"/>
              <a:gd name="T10" fmla="*/ 726 w 908"/>
              <a:gd name="T11" fmla="*/ 726 h 908"/>
              <a:gd name="T12" fmla="*/ 726 w 908"/>
              <a:gd name="T13" fmla="*/ 545 h 908"/>
              <a:gd name="T14" fmla="*/ 0 w 908"/>
              <a:gd name="T15" fmla="*/ 545 h 908"/>
              <a:gd name="T16" fmla="*/ 0 w 908"/>
              <a:gd name="T17" fmla="*/ 363 h 908"/>
              <a:gd name="T18" fmla="*/ 726 w 908"/>
              <a:gd name="T19" fmla="*/ 363 h 908"/>
              <a:gd name="T20" fmla="*/ 726 w 908"/>
              <a:gd name="T21" fmla="*/ 182 h 908"/>
              <a:gd name="T22" fmla="*/ 0 w 908"/>
              <a:gd name="T23" fmla="*/ 182 h 908"/>
              <a:gd name="T24" fmla="*/ 0 w 908"/>
              <a:gd name="T25" fmla="*/ 0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08" h="908">
                <a:moveTo>
                  <a:pt x="0" y="0"/>
                </a:moveTo>
                <a:lnTo>
                  <a:pt x="908" y="0"/>
                </a:lnTo>
                <a:lnTo>
                  <a:pt x="908" y="908"/>
                </a:lnTo>
                <a:lnTo>
                  <a:pt x="0" y="908"/>
                </a:lnTo>
                <a:lnTo>
                  <a:pt x="0" y="726"/>
                </a:lnTo>
                <a:lnTo>
                  <a:pt x="726" y="726"/>
                </a:lnTo>
                <a:lnTo>
                  <a:pt x="726" y="545"/>
                </a:lnTo>
                <a:lnTo>
                  <a:pt x="0" y="545"/>
                </a:lnTo>
                <a:lnTo>
                  <a:pt x="0" y="363"/>
                </a:lnTo>
                <a:lnTo>
                  <a:pt x="726" y="363"/>
                </a:lnTo>
                <a:lnTo>
                  <a:pt x="726" y="182"/>
                </a:lnTo>
                <a:lnTo>
                  <a:pt x="0" y="182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689" name="Freeform 233">
            <a:extLst>
              <a:ext uri="{FF2B5EF4-FFF2-40B4-BE49-F238E27FC236}">
                <a16:creationId xmlns:a16="http://schemas.microsoft.com/office/drawing/2014/main" id="{66E4D5E7-124E-41BC-B78E-C6F7734D543C}"/>
              </a:ext>
            </a:extLst>
          </p:cNvPr>
          <p:cNvSpPr>
            <a:spLocks/>
          </p:cNvSpPr>
          <p:nvPr/>
        </p:nvSpPr>
        <p:spPr bwMode="auto">
          <a:xfrm>
            <a:off x="488950" y="908050"/>
            <a:ext cx="1439863" cy="1441450"/>
          </a:xfrm>
          <a:custGeom>
            <a:avLst/>
            <a:gdLst>
              <a:gd name="T0" fmla="*/ 363 w 907"/>
              <a:gd name="T1" fmla="*/ 0 h 908"/>
              <a:gd name="T2" fmla="*/ 363 w 907"/>
              <a:gd name="T3" fmla="*/ 182 h 908"/>
              <a:gd name="T4" fmla="*/ 907 w 907"/>
              <a:gd name="T5" fmla="*/ 182 h 908"/>
              <a:gd name="T6" fmla="*/ 907 w 907"/>
              <a:gd name="T7" fmla="*/ 363 h 908"/>
              <a:gd name="T8" fmla="*/ 635 w 907"/>
              <a:gd name="T9" fmla="*/ 635 h 908"/>
              <a:gd name="T10" fmla="*/ 408 w 907"/>
              <a:gd name="T11" fmla="*/ 635 h 908"/>
              <a:gd name="T12" fmla="*/ 635 w 907"/>
              <a:gd name="T13" fmla="*/ 363 h 908"/>
              <a:gd name="T14" fmla="*/ 363 w 907"/>
              <a:gd name="T15" fmla="*/ 363 h 908"/>
              <a:gd name="T16" fmla="*/ 363 w 907"/>
              <a:gd name="T17" fmla="*/ 908 h 908"/>
              <a:gd name="T18" fmla="*/ 181 w 907"/>
              <a:gd name="T19" fmla="*/ 908 h 908"/>
              <a:gd name="T20" fmla="*/ 181 w 907"/>
              <a:gd name="T21" fmla="*/ 363 h 908"/>
              <a:gd name="T22" fmla="*/ 0 w 907"/>
              <a:gd name="T23" fmla="*/ 363 h 908"/>
              <a:gd name="T24" fmla="*/ 0 w 907"/>
              <a:gd name="T25" fmla="*/ 182 h 908"/>
              <a:gd name="T26" fmla="*/ 181 w 907"/>
              <a:gd name="T27" fmla="*/ 182 h 908"/>
              <a:gd name="T28" fmla="*/ 181 w 907"/>
              <a:gd name="T29" fmla="*/ 0 h 908"/>
              <a:gd name="T30" fmla="*/ 363 w 907"/>
              <a:gd name="T31" fmla="*/ 0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07" h="908">
                <a:moveTo>
                  <a:pt x="363" y="0"/>
                </a:moveTo>
                <a:lnTo>
                  <a:pt x="363" y="182"/>
                </a:lnTo>
                <a:lnTo>
                  <a:pt x="907" y="182"/>
                </a:lnTo>
                <a:lnTo>
                  <a:pt x="907" y="363"/>
                </a:lnTo>
                <a:lnTo>
                  <a:pt x="635" y="635"/>
                </a:lnTo>
                <a:lnTo>
                  <a:pt x="408" y="635"/>
                </a:lnTo>
                <a:lnTo>
                  <a:pt x="635" y="363"/>
                </a:lnTo>
                <a:lnTo>
                  <a:pt x="363" y="363"/>
                </a:lnTo>
                <a:lnTo>
                  <a:pt x="363" y="908"/>
                </a:lnTo>
                <a:lnTo>
                  <a:pt x="181" y="908"/>
                </a:lnTo>
                <a:lnTo>
                  <a:pt x="181" y="363"/>
                </a:lnTo>
                <a:lnTo>
                  <a:pt x="0" y="363"/>
                </a:lnTo>
                <a:lnTo>
                  <a:pt x="0" y="182"/>
                </a:lnTo>
                <a:lnTo>
                  <a:pt x="181" y="182"/>
                </a:lnTo>
                <a:lnTo>
                  <a:pt x="181" y="0"/>
                </a:lnTo>
                <a:lnTo>
                  <a:pt x="363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691" name="Freeform 235">
            <a:extLst>
              <a:ext uri="{FF2B5EF4-FFF2-40B4-BE49-F238E27FC236}">
                <a16:creationId xmlns:a16="http://schemas.microsoft.com/office/drawing/2014/main" id="{8E0B18C0-E32C-475A-9782-F00535AD2767}"/>
              </a:ext>
            </a:extLst>
          </p:cNvPr>
          <p:cNvSpPr>
            <a:spLocks/>
          </p:cNvSpPr>
          <p:nvPr/>
        </p:nvSpPr>
        <p:spPr bwMode="auto">
          <a:xfrm>
            <a:off x="488950" y="4797425"/>
            <a:ext cx="1439863" cy="1439863"/>
          </a:xfrm>
          <a:custGeom>
            <a:avLst/>
            <a:gdLst>
              <a:gd name="T0" fmla="*/ 0 w 907"/>
              <a:gd name="T1" fmla="*/ 544 h 907"/>
              <a:gd name="T2" fmla="*/ 181 w 907"/>
              <a:gd name="T3" fmla="*/ 544 h 907"/>
              <a:gd name="T4" fmla="*/ 181 w 907"/>
              <a:gd name="T5" fmla="*/ 182 h 907"/>
              <a:gd name="T6" fmla="*/ 725 w 907"/>
              <a:gd name="T7" fmla="*/ 182 h 907"/>
              <a:gd name="T8" fmla="*/ 725 w 907"/>
              <a:gd name="T9" fmla="*/ 544 h 907"/>
              <a:gd name="T10" fmla="*/ 272 w 907"/>
              <a:gd name="T11" fmla="*/ 907 h 907"/>
              <a:gd name="T12" fmla="*/ 544 w 907"/>
              <a:gd name="T13" fmla="*/ 907 h 907"/>
              <a:gd name="T14" fmla="*/ 907 w 907"/>
              <a:gd name="T15" fmla="*/ 635 h 907"/>
              <a:gd name="T16" fmla="*/ 907 w 907"/>
              <a:gd name="T17" fmla="*/ 0 h 907"/>
              <a:gd name="T18" fmla="*/ 0 w 907"/>
              <a:gd name="T19" fmla="*/ 0 h 907"/>
              <a:gd name="T20" fmla="*/ 0 w 907"/>
              <a:gd name="T21" fmla="*/ 544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07" h="907">
                <a:moveTo>
                  <a:pt x="0" y="544"/>
                </a:moveTo>
                <a:lnTo>
                  <a:pt x="181" y="544"/>
                </a:lnTo>
                <a:lnTo>
                  <a:pt x="181" y="182"/>
                </a:lnTo>
                <a:lnTo>
                  <a:pt x="725" y="182"/>
                </a:lnTo>
                <a:lnTo>
                  <a:pt x="725" y="544"/>
                </a:lnTo>
                <a:lnTo>
                  <a:pt x="272" y="907"/>
                </a:lnTo>
                <a:lnTo>
                  <a:pt x="544" y="907"/>
                </a:lnTo>
                <a:lnTo>
                  <a:pt x="907" y="635"/>
                </a:lnTo>
                <a:lnTo>
                  <a:pt x="907" y="0"/>
                </a:lnTo>
                <a:lnTo>
                  <a:pt x="0" y="0"/>
                </a:lnTo>
                <a:lnTo>
                  <a:pt x="0" y="544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693" name="Freeform 237">
            <a:extLst>
              <a:ext uri="{FF2B5EF4-FFF2-40B4-BE49-F238E27FC236}">
                <a16:creationId xmlns:a16="http://schemas.microsoft.com/office/drawing/2014/main" id="{3D7D9FE1-42FD-4D49-A30A-8D3E9B16B9B4}"/>
              </a:ext>
            </a:extLst>
          </p:cNvPr>
          <p:cNvSpPr>
            <a:spLocks/>
          </p:cNvSpPr>
          <p:nvPr/>
        </p:nvSpPr>
        <p:spPr bwMode="auto">
          <a:xfrm>
            <a:off x="2360613" y="4797425"/>
            <a:ext cx="1439862" cy="1439863"/>
          </a:xfrm>
          <a:custGeom>
            <a:avLst/>
            <a:gdLst>
              <a:gd name="T0" fmla="*/ 0 w 907"/>
              <a:gd name="T1" fmla="*/ 0 h 907"/>
              <a:gd name="T2" fmla="*/ 907 w 907"/>
              <a:gd name="T3" fmla="*/ 0 h 907"/>
              <a:gd name="T4" fmla="*/ 907 w 907"/>
              <a:gd name="T5" fmla="*/ 635 h 907"/>
              <a:gd name="T6" fmla="*/ 544 w 907"/>
              <a:gd name="T7" fmla="*/ 907 h 907"/>
              <a:gd name="T8" fmla="*/ 272 w 907"/>
              <a:gd name="T9" fmla="*/ 907 h 907"/>
              <a:gd name="T10" fmla="*/ 726 w 907"/>
              <a:gd name="T11" fmla="*/ 544 h 907"/>
              <a:gd name="T12" fmla="*/ 726 w 907"/>
              <a:gd name="T13" fmla="*/ 454 h 907"/>
              <a:gd name="T14" fmla="*/ 182 w 907"/>
              <a:gd name="T15" fmla="*/ 454 h 907"/>
              <a:gd name="T16" fmla="*/ 182 w 907"/>
              <a:gd name="T17" fmla="*/ 272 h 907"/>
              <a:gd name="T18" fmla="*/ 726 w 907"/>
              <a:gd name="T19" fmla="*/ 272 h 907"/>
              <a:gd name="T20" fmla="*/ 726 w 907"/>
              <a:gd name="T21" fmla="*/ 182 h 907"/>
              <a:gd name="T22" fmla="*/ 0 w 907"/>
              <a:gd name="T23" fmla="*/ 182 h 907"/>
              <a:gd name="T24" fmla="*/ 0 w 907"/>
              <a:gd name="T25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07" h="907">
                <a:moveTo>
                  <a:pt x="0" y="0"/>
                </a:moveTo>
                <a:lnTo>
                  <a:pt x="907" y="0"/>
                </a:lnTo>
                <a:lnTo>
                  <a:pt x="907" y="635"/>
                </a:lnTo>
                <a:lnTo>
                  <a:pt x="544" y="907"/>
                </a:lnTo>
                <a:lnTo>
                  <a:pt x="272" y="907"/>
                </a:lnTo>
                <a:lnTo>
                  <a:pt x="726" y="544"/>
                </a:lnTo>
                <a:lnTo>
                  <a:pt x="726" y="454"/>
                </a:lnTo>
                <a:lnTo>
                  <a:pt x="182" y="454"/>
                </a:lnTo>
                <a:lnTo>
                  <a:pt x="182" y="272"/>
                </a:lnTo>
                <a:lnTo>
                  <a:pt x="726" y="272"/>
                </a:lnTo>
                <a:lnTo>
                  <a:pt x="726" y="182"/>
                </a:lnTo>
                <a:lnTo>
                  <a:pt x="0" y="182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3A7BAA45-79FD-497A-976A-D473748B7169}"/>
              </a:ext>
            </a:extLst>
          </p:cNvPr>
          <p:cNvSpPr>
            <a:spLocks/>
          </p:cNvSpPr>
          <p:nvPr/>
        </p:nvSpPr>
        <p:spPr bwMode="auto">
          <a:xfrm>
            <a:off x="4232274" y="4797425"/>
            <a:ext cx="1441450" cy="1439863"/>
          </a:xfrm>
          <a:custGeom>
            <a:avLst/>
            <a:gdLst>
              <a:gd name="connsiteX0" fmla="*/ 1152525 w 1441450"/>
              <a:gd name="connsiteY0" fmla="*/ 0 h 1439863"/>
              <a:gd name="connsiteX1" fmla="*/ 1441450 w 1441450"/>
              <a:gd name="connsiteY1" fmla="*/ 0 h 1439863"/>
              <a:gd name="connsiteX2" fmla="*/ 1441450 w 1441450"/>
              <a:gd name="connsiteY2" fmla="*/ 719138 h 1439863"/>
              <a:gd name="connsiteX3" fmla="*/ 720725 w 1441450"/>
              <a:gd name="connsiteY3" fmla="*/ 1439863 h 1439863"/>
              <a:gd name="connsiteX4" fmla="*/ 144463 w 1441450"/>
              <a:gd name="connsiteY4" fmla="*/ 1439863 h 1439863"/>
              <a:gd name="connsiteX5" fmla="*/ 144463 w 1441450"/>
              <a:gd name="connsiteY5" fmla="*/ 1152526 h 1439863"/>
              <a:gd name="connsiteX6" fmla="*/ 576263 w 1441450"/>
              <a:gd name="connsiteY6" fmla="*/ 1152526 h 1439863"/>
              <a:gd name="connsiteX7" fmla="*/ 1152525 w 1441450"/>
              <a:gd name="connsiteY7" fmla="*/ 576263 h 1439863"/>
              <a:gd name="connsiteX8" fmla="*/ 0 w 1441450"/>
              <a:gd name="connsiteY8" fmla="*/ 0 h 1439863"/>
              <a:gd name="connsiteX9" fmla="*/ 863600 w 1441450"/>
              <a:gd name="connsiteY9" fmla="*/ 0 h 1439863"/>
              <a:gd name="connsiteX10" fmla="*/ 863600 w 1441450"/>
              <a:gd name="connsiteY10" fmla="*/ 288925 h 1439863"/>
              <a:gd name="connsiteX11" fmla="*/ 0 w 1441450"/>
              <a:gd name="connsiteY11" fmla="*/ 288925 h 1439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41450" h="1439863">
                <a:moveTo>
                  <a:pt x="1152525" y="0"/>
                </a:moveTo>
                <a:lnTo>
                  <a:pt x="1441450" y="0"/>
                </a:lnTo>
                <a:lnTo>
                  <a:pt x="1441450" y="719138"/>
                </a:lnTo>
                <a:lnTo>
                  <a:pt x="720725" y="1439863"/>
                </a:lnTo>
                <a:lnTo>
                  <a:pt x="144463" y="1439863"/>
                </a:lnTo>
                <a:lnTo>
                  <a:pt x="144463" y="1152526"/>
                </a:lnTo>
                <a:lnTo>
                  <a:pt x="576263" y="1152526"/>
                </a:lnTo>
                <a:lnTo>
                  <a:pt x="1152525" y="576263"/>
                </a:lnTo>
                <a:close/>
                <a:moveTo>
                  <a:pt x="0" y="0"/>
                </a:moveTo>
                <a:lnTo>
                  <a:pt x="863600" y="0"/>
                </a:lnTo>
                <a:lnTo>
                  <a:pt x="863600" y="288925"/>
                </a:lnTo>
                <a:lnTo>
                  <a:pt x="0" y="288925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37" name="フリーフォーム: 図形 36">
            <a:extLst>
              <a:ext uri="{FF2B5EF4-FFF2-40B4-BE49-F238E27FC236}">
                <a16:creationId xmlns:a16="http://schemas.microsoft.com/office/drawing/2014/main" id="{F37FBE2E-EDB0-40F4-AC74-D6203543BD0B}"/>
              </a:ext>
            </a:extLst>
          </p:cNvPr>
          <p:cNvSpPr>
            <a:spLocks/>
          </p:cNvSpPr>
          <p:nvPr/>
        </p:nvSpPr>
        <p:spPr bwMode="auto">
          <a:xfrm>
            <a:off x="7977188" y="2852738"/>
            <a:ext cx="1439862" cy="1439862"/>
          </a:xfrm>
          <a:custGeom>
            <a:avLst/>
            <a:gdLst>
              <a:gd name="connsiteX0" fmla="*/ 288925 w 1439862"/>
              <a:gd name="connsiteY0" fmla="*/ 288925 h 1439862"/>
              <a:gd name="connsiteX1" fmla="*/ 288925 w 1439862"/>
              <a:gd name="connsiteY1" fmla="*/ 1152525 h 1439862"/>
              <a:gd name="connsiteX2" fmla="*/ 863600 w 1439862"/>
              <a:gd name="connsiteY2" fmla="*/ 1152525 h 1439862"/>
              <a:gd name="connsiteX3" fmla="*/ 863600 w 1439862"/>
              <a:gd name="connsiteY3" fmla="*/ 1224334 h 1439862"/>
              <a:gd name="connsiteX4" fmla="*/ 1008062 w 1439862"/>
              <a:gd name="connsiteY4" fmla="*/ 1224334 h 1439862"/>
              <a:gd name="connsiteX5" fmla="*/ 1008062 w 1439862"/>
              <a:gd name="connsiteY5" fmla="*/ 1152525 h 1439862"/>
              <a:gd name="connsiteX6" fmla="*/ 1152525 w 1439862"/>
              <a:gd name="connsiteY6" fmla="*/ 1152525 h 1439862"/>
              <a:gd name="connsiteX7" fmla="*/ 1152525 w 1439862"/>
              <a:gd name="connsiteY7" fmla="*/ 288925 h 1439862"/>
              <a:gd name="connsiteX8" fmla="*/ 0 w 1439862"/>
              <a:gd name="connsiteY8" fmla="*/ 0 h 1439862"/>
              <a:gd name="connsiteX9" fmla="*/ 1439862 w 1439862"/>
              <a:gd name="connsiteY9" fmla="*/ 0 h 1439862"/>
              <a:gd name="connsiteX10" fmla="*/ 1439862 w 1439862"/>
              <a:gd name="connsiteY10" fmla="*/ 1439862 h 1439862"/>
              <a:gd name="connsiteX11" fmla="*/ 1008062 w 1439862"/>
              <a:gd name="connsiteY11" fmla="*/ 1439862 h 1439862"/>
              <a:gd name="connsiteX12" fmla="*/ 1008062 w 1439862"/>
              <a:gd name="connsiteY12" fmla="*/ 1368350 h 1439862"/>
              <a:gd name="connsiteX13" fmla="*/ 863600 w 1439862"/>
              <a:gd name="connsiteY13" fmla="*/ 1368350 h 1439862"/>
              <a:gd name="connsiteX14" fmla="*/ 863600 w 1439862"/>
              <a:gd name="connsiteY14" fmla="*/ 1439862 h 1439862"/>
              <a:gd name="connsiteX15" fmla="*/ 0 w 1439862"/>
              <a:gd name="connsiteY15" fmla="*/ 1439862 h 1439862"/>
              <a:gd name="connsiteX0" fmla="*/ 288925 w 1439862"/>
              <a:gd name="connsiteY0" fmla="*/ 288925 h 1439862"/>
              <a:gd name="connsiteX1" fmla="*/ 288925 w 1439862"/>
              <a:gd name="connsiteY1" fmla="*/ 1152525 h 1439862"/>
              <a:gd name="connsiteX2" fmla="*/ 863600 w 1439862"/>
              <a:gd name="connsiteY2" fmla="*/ 1152525 h 1439862"/>
              <a:gd name="connsiteX3" fmla="*/ 1008062 w 1439862"/>
              <a:gd name="connsiteY3" fmla="*/ 1224334 h 1439862"/>
              <a:gd name="connsiteX4" fmla="*/ 1008062 w 1439862"/>
              <a:gd name="connsiteY4" fmla="*/ 1152525 h 1439862"/>
              <a:gd name="connsiteX5" fmla="*/ 1152525 w 1439862"/>
              <a:gd name="connsiteY5" fmla="*/ 1152525 h 1439862"/>
              <a:gd name="connsiteX6" fmla="*/ 1152525 w 1439862"/>
              <a:gd name="connsiteY6" fmla="*/ 288925 h 1439862"/>
              <a:gd name="connsiteX7" fmla="*/ 288925 w 1439862"/>
              <a:gd name="connsiteY7" fmla="*/ 288925 h 1439862"/>
              <a:gd name="connsiteX8" fmla="*/ 0 w 1439862"/>
              <a:gd name="connsiteY8" fmla="*/ 0 h 1439862"/>
              <a:gd name="connsiteX9" fmla="*/ 1439862 w 1439862"/>
              <a:gd name="connsiteY9" fmla="*/ 0 h 1439862"/>
              <a:gd name="connsiteX10" fmla="*/ 1439862 w 1439862"/>
              <a:gd name="connsiteY10" fmla="*/ 1439862 h 1439862"/>
              <a:gd name="connsiteX11" fmla="*/ 1008062 w 1439862"/>
              <a:gd name="connsiteY11" fmla="*/ 1439862 h 1439862"/>
              <a:gd name="connsiteX12" fmla="*/ 1008062 w 1439862"/>
              <a:gd name="connsiteY12" fmla="*/ 1368350 h 1439862"/>
              <a:gd name="connsiteX13" fmla="*/ 863600 w 1439862"/>
              <a:gd name="connsiteY13" fmla="*/ 1368350 h 1439862"/>
              <a:gd name="connsiteX14" fmla="*/ 863600 w 1439862"/>
              <a:gd name="connsiteY14" fmla="*/ 1439862 h 1439862"/>
              <a:gd name="connsiteX15" fmla="*/ 0 w 1439862"/>
              <a:gd name="connsiteY15" fmla="*/ 1439862 h 1439862"/>
              <a:gd name="connsiteX16" fmla="*/ 0 w 1439862"/>
              <a:gd name="connsiteY16" fmla="*/ 0 h 1439862"/>
              <a:gd name="connsiteX0" fmla="*/ 288925 w 1439862"/>
              <a:gd name="connsiteY0" fmla="*/ 288925 h 1439862"/>
              <a:gd name="connsiteX1" fmla="*/ 288925 w 1439862"/>
              <a:gd name="connsiteY1" fmla="*/ 1152525 h 1439862"/>
              <a:gd name="connsiteX2" fmla="*/ 863600 w 1439862"/>
              <a:gd name="connsiteY2" fmla="*/ 1152525 h 1439862"/>
              <a:gd name="connsiteX3" fmla="*/ 1008062 w 1439862"/>
              <a:gd name="connsiteY3" fmla="*/ 1152525 h 1439862"/>
              <a:gd name="connsiteX4" fmla="*/ 1152525 w 1439862"/>
              <a:gd name="connsiteY4" fmla="*/ 1152525 h 1439862"/>
              <a:gd name="connsiteX5" fmla="*/ 1152525 w 1439862"/>
              <a:gd name="connsiteY5" fmla="*/ 288925 h 1439862"/>
              <a:gd name="connsiteX6" fmla="*/ 288925 w 1439862"/>
              <a:gd name="connsiteY6" fmla="*/ 288925 h 1439862"/>
              <a:gd name="connsiteX7" fmla="*/ 0 w 1439862"/>
              <a:gd name="connsiteY7" fmla="*/ 0 h 1439862"/>
              <a:gd name="connsiteX8" fmla="*/ 1439862 w 1439862"/>
              <a:gd name="connsiteY8" fmla="*/ 0 h 1439862"/>
              <a:gd name="connsiteX9" fmla="*/ 1439862 w 1439862"/>
              <a:gd name="connsiteY9" fmla="*/ 1439862 h 1439862"/>
              <a:gd name="connsiteX10" fmla="*/ 1008062 w 1439862"/>
              <a:gd name="connsiteY10" fmla="*/ 1439862 h 1439862"/>
              <a:gd name="connsiteX11" fmla="*/ 1008062 w 1439862"/>
              <a:gd name="connsiteY11" fmla="*/ 1368350 h 1439862"/>
              <a:gd name="connsiteX12" fmla="*/ 863600 w 1439862"/>
              <a:gd name="connsiteY12" fmla="*/ 1368350 h 1439862"/>
              <a:gd name="connsiteX13" fmla="*/ 863600 w 1439862"/>
              <a:gd name="connsiteY13" fmla="*/ 1439862 h 1439862"/>
              <a:gd name="connsiteX14" fmla="*/ 0 w 1439862"/>
              <a:gd name="connsiteY14" fmla="*/ 1439862 h 1439862"/>
              <a:gd name="connsiteX15" fmla="*/ 0 w 1439862"/>
              <a:gd name="connsiteY15" fmla="*/ 0 h 1439862"/>
              <a:gd name="connsiteX0" fmla="*/ 288925 w 1439862"/>
              <a:gd name="connsiteY0" fmla="*/ 288925 h 1439862"/>
              <a:gd name="connsiteX1" fmla="*/ 288925 w 1439862"/>
              <a:gd name="connsiteY1" fmla="*/ 1152525 h 1439862"/>
              <a:gd name="connsiteX2" fmla="*/ 863600 w 1439862"/>
              <a:gd name="connsiteY2" fmla="*/ 1152525 h 1439862"/>
              <a:gd name="connsiteX3" fmla="*/ 1152525 w 1439862"/>
              <a:gd name="connsiteY3" fmla="*/ 1152525 h 1439862"/>
              <a:gd name="connsiteX4" fmla="*/ 1152525 w 1439862"/>
              <a:gd name="connsiteY4" fmla="*/ 288925 h 1439862"/>
              <a:gd name="connsiteX5" fmla="*/ 288925 w 1439862"/>
              <a:gd name="connsiteY5" fmla="*/ 288925 h 1439862"/>
              <a:gd name="connsiteX6" fmla="*/ 0 w 1439862"/>
              <a:gd name="connsiteY6" fmla="*/ 0 h 1439862"/>
              <a:gd name="connsiteX7" fmla="*/ 1439862 w 1439862"/>
              <a:gd name="connsiteY7" fmla="*/ 0 h 1439862"/>
              <a:gd name="connsiteX8" fmla="*/ 1439862 w 1439862"/>
              <a:gd name="connsiteY8" fmla="*/ 1439862 h 1439862"/>
              <a:gd name="connsiteX9" fmla="*/ 1008062 w 1439862"/>
              <a:gd name="connsiteY9" fmla="*/ 1439862 h 1439862"/>
              <a:gd name="connsiteX10" fmla="*/ 1008062 w 1439862"/>
              <a:gd name="connsiteY10" fmla="*/ 1368350 h 1439862"/>
              <a:gd name="connsiteX11" fmla="*/ 863600 w 1439862"/>
              <a:gd name="connsiteY11" fmla="*/ 1368350 h 1439862"/>
              <a:gd name="connsiteX12" fmla="*/ 863600 w 1439862"/>
              <a:gd name="connsiteY12" fmla="*/ 1439862 h 1439862"/>
              <a:gd name="connsiteX13" fmla="*/ 0 w 1439862"/>
              <a:gd name="connsiteY13" fmla="*/ 1439862 h 1439862"/>
              <a:gd name="connsiteX14" fmla="*/ 0 w 1439862"/>
              <a:gd name="connsiteY14" fmla="*/ 0 h 1439862"/>
              <a:gd name="connsiteX0" fmla="*/ 288925 w 1439862"/>
              <a:gd name="connsiteY0" fmla="*/ 288925 h 1439862"/>
              <a:gd name="connsiteX1" fmla="*/ 288925 w 1439862"/>
              <a:gd name="connsiteY1" fmla="*/ 1152525 h 1439862"/>
              <a:gd name="connsiteX2" fmla="*/ 1152525 w 1439862"/>
              <a:gd name="connsiteY2" fmla="*/ 1152525 h 1439862"/>
              <a:gd name="connsiteX3" fmla="*/ 1152525 w 1439862"/>
              <a:gd name="connsiteY3" fmla="*/ 288925 h 1439862"/>
              <a:gd name="connsiteX4" fmla="*/ 288925 w 1439862"/>
              <a:gd name="connsiteY4" fmla="*/ 288925 h 1439862"/>
              <a:gd name="connsiteX5" fmla="*/ 0 w 1439862"/>
              <a:gd name="connsiteY5" fmla="*/ 0 h 1439862"/>
              <a:gd name="connsiteX6" fmla="*/ 1439862 w 1439862"/>
              <a:gd name="connsiteY6" fmla="*/ 0 h 1439862"/>
              <a:gd name="connsiteX7" fmla="*/ 1439862 w 1439862"/>
              <a:gd name="connsiteY7" fmla="*/ 1439862 h 1439862"/>
              <a:gd name="connsiteX8" fmla="*/ 1008062 w 1439862"/>
              <a:gd name="connsiteY8" fmla="*/ 1439862 h 1439862"/>
              <a:gd name="connsiteX9" fmla="*/ 1008062 w 1439862"/>
              <a:gd name="connsiteY9" fmla="*/ 1368350 h 1439862"/>
              <a:gd name="connsiteX10" fmla="*/ 863600 w 1439862"/>
              <a:gd name="connsiteY10" fmla="*/ 1368350 h 1439862"/>
              <a:gd name="connsiteX11" fmla="*/ 863600 w 1439862"/>
              <a:gd name="connsiteY11" fmla="*/ 1439862 h 1439862"/>
              <a:gd name="connsiteX12" fmla="*/ 0 w 1439862"/>
              <a:gd name="connsiteY12" fmla="*/ 1439862 h 1439862"/>
              <a:gd name="connsiteX13" fmla="*/ 0 w 1439862"/>
              <a:gd name="connsiteY13" fmla="*/ 0 h 1439862"/>
              <a:gd name="connsiteX0" fmla="*/ 288925 w 1439862"/>
              <a:gd name="connsiteY0" fmla="*/ 288925 h 1439862"/>
              <a:gd name="connsiteX1" fmla="*/ 288925 w 1439862"/>
              <a:gd name="connsiteY1" fmla="*/ 1152525 h 1439862"/>
              <a:gd name="connsiteX2" fmla="*/ 1152525 w 1439862"/>
              <a:gd name="connsiteY2" fmla="*/ 1152525 h 1439862"/>
              <a:gd name="connsiteX3" fmla="*/ 1152525 w 1439862"/>
              <a:gd name="connsiteY3" fmla="*/ 288925 h 1439862"/>
              <a:gd name="connsiteX4" fmla="*/ 288925 w 1439862"/>
              <a:gd name="connsiteY4" fmla="*/ 288925 h 1439862"/>
              <a:gd name="connsiteX5" fmla="*/ 0 w 1439862"/>
              <a:gd name="connsiteY5" fmla="*/ 0 h 1439862"/>
              <a:gd name="connsiteX6" fmla="*/ 1439862 w 1439862"/>
              <a:gd name="connsiteY6" fmla="*/ 0 h 1439862"/>
              <a:gd name="connsiteX7" fmla="*/ 1439862 w 1439862"/>
              <a:gd name="connsiteY7" fmla="*/ 1439862 h 1439862"/>
              <a:gd name="connsiteX8" fmla="*/ 1008062 w 1439862"/>
              <a:gd name="connsiteY8" fmla="*/ 1439862 h 1439862"/>
              <a:gd name="connsiteX9" fmla="*/ 1008062 w 1439862"/>
              <a:gd name="connsiteY9" fmla="*/ 1368350 h 1439862"/>
              <a:gd name="connsiteX10" fmla="*/ 863600 w 1439862"/>
              <a:gd name="connsiteY10" fmla="*/ 1439862 h 1439862"/>
              <a:gd name="connsiteX11" fmla="*/ 0 w 1439862"/>
              <a:gd name="connsiteY11" fmla="*/ 1439862 h 1439862"/>
              <a:gd name="connsiteX12" fmla="*/ 0 w 1439862"/>
              <a:gd name="connsiteY12" fmla="*/ 0 h 1439862"/>
              <a:gd name="connsiteX0" fmla="*/ 288925 w 1439862"/>
              <a:gd name="connsiteY0" fmla="*/ 288925 h 1439862"/>
              <a:gd name="connsiteX1" fmla="*/ 288925 w 1439862"/>
              <a:gd name="connsiteY1" fmla="*/ 1152525 h 1439862"/>
              <a:gd name="connsiteX2" fmla="*/ 1152525 w 1439862"/>
              <a:gd name="connsiteY2" fmla="*/ 1152525 h 1439862"/>
              <a:gd name="connsiteX3" fmla="*/ 1152525 w 1439862"/>
              <a:gd name="connsiteY3" fmla="*/ 288925 h 1439862"/>
              <a:gd name="connsiteX4" fmla="*/ 288925 w 1439862"/>
              <a:gd name="connsiteY4" fmla="*/ 288925 h 1439862"/>
              <a:gd name="connsiteX5" fmla="*/ 0 w 1439862"/>
              <a:gd name="connsiteY5" fmla="*/ 0 h 1439862"/>
              <a:gd name="connsiteX6" fmla="*/ 1439862 w 1439862"/>
              <a:gd name="connsiteY6" fmla="*/ 0 h 1439862"/>
              <a:gd name="connsiteX7" fmla="*/ 1439862 w 1439862"/>
              <a:gd name="connsiteY7" fmla="*/ 1439862 h 1439862"/>
              <a:gd name="connsiteX8" fmla="*/ 1008062 w 1439862"/>
              <a:gd name="connsiteY8" fmla="*/ 1439862 h 1439862"/>
              <a:gd name="connsiteX9" fmla="*/ 863600 w 1439862"/>
              <a:gd name="connsiteY9" fmla="*/ 1439862 h 1439862"/>
              <a:gd name="connsiteX10" fmla="*/ 0 w 1439862"/>
              <a:gd name="connsiteY10" fmla="*/ 1439862 h 1439862"/>
              <a:gd name="connsiteX11" fmla="*/ 0 w 1439862"/>
              <a:gd name="connsiteY11" fmla="*/ 0 h 1439862"/>
              <a:gd name="connsiteX0" fmla="*/ 288925 w 1439862"/>
              <a:gd name="connsiteY0" fmla="*/ 288925 h 1439862"/>
              <a:gd name="connsiteX1" fmla="*/ 288925 w 1439862"/>
              <a:gd name="connsiteY1" fmla="*/ 1152525 h 1439862"/>
              <a:gd name="connsiteX2" fmla="*/ 1152525 w 1439862"/>
              <a:gd name="connsiteY2" fmla="*/ 1152525 h 1439862"/>
              <a:gd name="connsiteX3" fmla="*/ 1152525 w 1439862"/>
              <a:gd name="connsiteY3" fmla="*/ 288925 h 1439862"/>
              <a:gd name="connsiteX4" fmla="*/ 288925 w 1439862"/>
              <a:gd name="connsiteY4" fmla="*/ 288925 h 1439862"/>
              <a:gd name="connsiteX5" fmla="*/ 0 w 1439862"/>
              <a:gd name="connsiteY5" fmla="*/ 0 h 1439862"/>
              <a:gd name="connsiteX6" fmla="*/ 1439862 w 1439862"/>
              <a:gd name="connsiteY6" fmla="*/ 0 h 1439862"/>
              <a:gd name="connsiteX7" fmla="*/ 1439862 w 1439862"/>
              <a:gd name="connsiteY7" fmla="*/ 1439862 h 1439862"/>
              <a:gd name="connsiteX8" fmla="*/ 863600 w 1439862"/>
              <a:gd name="connsiteY8" fmla="*/ 1439862 h 1439862"/>
              <a:gd name="connsiteX9" fmla="*/ 0 w 1439862"/>
              <a:gd name="connsiteY9" fmla="*/ 1439862 h 1439862"/>
              <a:gd name="connsiteX10" fmla="*/ 0 w 1439862"/>
              <a:gd name="connsiteY10" fmla="*/ 0 h 1439862"/>
              <a:gd name="connsiteX0" fmla="*/ 288925 w 1439862"/>
              <a:gd name="connsiteY0" fmla="*/ 288925 h 1439862"/>
              <a:gd name="connsiteX1" fmla="*/ 288925 w 1439862"/>
              <a:gd name="connsiteY1" fmla="*/ 1152525 h 1439862"/>
              <a:gd name="connsiteX2" fmla="*/ 1152525 w 1439862"/>
              <a:gd name="connsiteY2" fmla="*/ 1152525 h 1439862"/>
              <a:gd name="connsiteX3" fmla="*/ 1152525 w 1439862"/>
              <a:gd name="connsiteY3" fmla="*/ 288925 h 1439862"/>
              <a:gd name="connsiteX4" fmla="*/ 288925 w 1439862"/>
              <a:gd name="connsiteY4" fmla="*/ 288925 h 1439862"/>
              <a:gd name="connsiteX5" fmla="*/ 0 w 1439862"/>
              <a:gd name="connsiteY5" fmla="*/ 0 h 1439862"/>
              <a:gd name="connsiteX6" fmla="*/ 1439862 w 1439862"/>
              <a:gd name="connsiteY6" fmla="*/ 0 h 1439862"/>
              <a:gd name="connsiteX7" fmla="*/ 1439862 w 1439862"/>
              <a:gd name="connsiteY7" fmla="*/ 1439862 h 1439862"/>
              <a:gd name="connsiteX8" fmla="*/ 0 w 1439862"/>
              <a:gd name="connsiteY8" fmla="*/ 1439862 h 1439862"/>
              <a:gd name="connsiteX9" fmla="*/ 0 w 1439862"/>
              <a:gd name="connsiteY9" fmla="*/ 0 h 1439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39862" h="1439862">
                <a:moveTo>
                  <a:pt x="288925" y="288925"/>
                </a:moveTo>
                <a:lnTo>
                  <a:pt x="288925" y="1152525"/>
                </a:lnTo>
                <a:lnTo>
                  <a:pt x="1152525" y="1152525"/>
                </a:lnTo>
                <a:lnTo>
                  <a:pt x="1152525" y="288925"/>
                </a:lnTo>
                <a:lnTo>
                  <a:pt x="288925" y="288925"/>
                </a:lnTo>
                <a:close/>
                <a:moveTo>
                  <a:pt x="0" y="0"/>
                </a:moveTo>
                <a:lnTo>
                  <a:pt x="1439862" y="0"/>
                </a:lnTo>
                <a:lnTo>
                  <a:pt x="1439862" y="1439862"/>
                </a:lnTo>
                <a:lnTo>
                  <a:pt x="0" y="1439862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19775" name="Freeform 319">
            <a:extLst>
              <a:ext uri="{FF2B5EF4-FFF2-40B4-BE49-F238E27FC236}">
                <a16:creationId xmlns:a16="http://schemas.microsoft.com/office/drawing/2014/main" id="{50ED10ED-A2D1-4A3B-A752-3772959745A2}"/>
              </a:ext>
            </a:extLst>
          </p:cNvPr>
          <p:cNvSpPr>
            <a:spLocks/>
          </p:cNvSpPr>
          <p:nvPr/>
        </p:nvSpPr>
        <p:spPr bwMode="auto">
          <a:xfrm>
            <a:off x="6105525" y="2852738"/>
            <a:ext cx="1439863" cy="1439862"/>
          </a:xfrm>
          <a:custGeom>
            <a:avLst/>
            <a:gdLst>
              <a:gd name="T0" fmla="*/ 0 w 907"/>
              <a:gd name="T1" fmla="*/ 0 h 907"/>
              <a:gd name="T2" fmla="*/ 181 w 907"/>
              <a:gd name="T3" fmla="*/ 0 h 907"/>
              <a:gd name="T4" fmla="*/ 181 w 907"/>
              <a:gd name="T5" fmla="*/ 726 h 907"/>
              <a:gd name="T6" fmla="*/ 453 w 907"/>
              <a:gd name="T7" fmla="*/ 726 h 907"/>
              <a:gd name="T8" fmla="*/ 726 w 907"/>
              <a:gd name="T9" fmla="*/ 454 h 907"/>
              <a:gd name="T10" fmla="*/ 726 w 907"/>
              <a:gd name="T11" fmla="*/ 272 h 907"/>
              <a:gd name="T12" fmla="*/ 907 w 907"/>
              <a:gd name="T13" fmla="*/ 272 h 907"/>
              <a:gd name="T14" fmla="*/ 907 w 907"/>
              <a:gd name="T15" fmla="*/ 544 h 907"/>
              <a:gd name="T16" fmla="*/ 544 w 907"/>
              <a:gd name="T17" fmla="*/ 907 h 907"/>
              <a:gd name="T18" fmla="*/ 0 w 907"/>
              <a:gd name="T19" fmla="*/ 907 h 907"/>
              <a:gd name="T20" fmla="*/ 0 w 907"/>
              <a:gd name="T21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07" h="907">
                <a:moveTo>
                  <a:pt x="0" y="0"/>
                </a:moveTo>
                <a:lnTo>
                  <a:pt x="181" y="0"/>
                </a:lnTo>
                <a:lnTo>
                  <a:pt x="181" y="726"/>
                </a:lnTo>
                <a:lnTo>
                  <a:pt x="453" y="726"/>
                </a:lnTo>
                <a:lnTo>
                  <a:pt x="726" y="454"/>
                </a:lnTo>
                <a:lnTo>
                  <a:pt x="726" y="272"/>
                </a:lnTo>
                <a:lnTo>
                  <a:pt x="907" y="272"/>
                </a:lnTo>
                <a:lnTo>
                  <a:pt x="907" y="544"/>
                </a:lnTo>
                <a:lnTo>
                  <a:pt x="544" y="907"/>
                </a:lnTo>
                <a:lnTo>
                  <a:pt x="0" y="907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3" name="フリーフォーム: 図形 32">
            <a:extLst>
              <a:ext uri="{FF2B5EF4-FFF2-40B4-BE49-F238E27FC236}">
                <a16:creationId xmlns:a16="http://schemas.microsoft.com/office/drawing/2014/main" id="{D924BF6E-0D02-4B83-B3BC-6B406F7FA09E}"/>
              </a:ext>
            </a:extLst>
          </p:cNvPr>
          <p:cNvSpPr>
            <a:spLocks/>
          </p:cNvSpPr>
          <p:nvPr/>
        </p:nvSpPr>
        <p:spPr bwMode="auto">
          <a:xfrm>
            <a:off x="4232274" y="2852738"/>
            <a:ext cx="1441450" cy="1439862"/>
          </a:xfrm>
          <a:custGeom>
            <a:avLst/>
            <a:gdLst>
              <a:gd name="connsiteX0" fmla="*/ 720725 w 1441450"/>
              <a:gd name="connsiteY0" fmla="*/ 0 h 1439862"/>
              <a:gd name="connsiteX1" fmla="*/ 1008063 w 1441450"/>
              <a:gd name="connsiteY1" fmla="*/ 0 h 1439862"/>
              <a:gd name="connsiteX2" fmla="*/ 1008063 w 1441450"/>
              <a:gd name="connsiteY2" fmla="*/ 1152525 h 1439862"/>
              <a:gd name="connsiteX3" fmla="*/ 1152525 w 1441450"/>
              <a:gd name="connsiteY3" fmla="*/ 1008062 h 1439862"/>
              <a:gd name="connsiteX4" fmla="*/ 1152525 w 1441450"/>
              <a:gd name="connsiteY4" fmla="*/ 576262 h 1439862"/>
              <a:gd name="connsiteX5" fmla="*/ 1441450 w 1441450"/>
              <a:gd name="connsiteY5" fmla="*/ 576262 h 1439862"/>
              <a:gd name="connsiteX6" fmla="*/ 1441450 w 1441450"/>
              <a:gd name="connsiteY6" fmla="*/ 1152525 h 1439862"/>
              <a:gd name="connsiteX7" fmla="*/ 1152525 w 1441450"/>
              <a:gd name="connsiteY7" fmla="*/ 1439862 h 1439862"/>
              <a:gd name="connsiteX8" fmla="*/ 720725 w 1441450"/>
              <a:gd name="connsiteY8" fmla="*/ 1439862 h 1439862"/>
              <a:gd name="connsiteX9" fmla="*/ 288925 w 1441450"/>
              <a:gd name="connsiteY9" fmla="*/ 0 h 1439862"/>
              <a:gd name="connsiteX10" fmla="*/ 576263 w 1441450"/>
              <a:gd name="connsiteY10" fmla="*/ 0 h 1439862"/>
              <a:gd name="connsiteX11" fmla="*/ 576263 w 1441450"/>
              <a:gd name="connsiteY11" fmla="*/ 863600 h 1439862"/>
              <a:gd name="connsiteX12" fmla="*/ 0 w 1441450"/>
              <a:gd name="connsiteY12" fmla="*/ 1439862 h 1439862"/>
              <a:gd name="connsiteX13" fmla="*/ 0 w 1441450"/>
              <a:gd name="connsiteY13" fmla="*/ 1008062 h 1439862"/>
              <a:gd name="connsiteX14" fmla="*/ 288925 w 1441450"/>
              <a:gd name="connsiteY14" fmla="*/ 720725 h 1439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41450" h="1439862">
                <a:moveTo>
                  <a:pt x="720725" y="0"/>
                </a:moveTo>
                <a:lnTo>
                  <a:pt x="1008063" y="0"/>
                </a:lnTo>
                <a:lnTo>
                  <a:pt x="1008063" y="1152525"/>
                </a:lnTo>
                <a:lnTo>
                  <a:pt x="1152525" y="1008062"/>
                </a:lnTo>
                <a:lnTo>
                  <a:pt x="1152525" y="576262"/>
                </a:lnTo>
                <a:lnTo>
                  <a:pt x="1441450" y="576262"/>
                </a:lnTo>
                <a:lnTo>
                  <a:pt x="1441450" y="1152525"/>
                </a:lnTo>
                <a:lnTo>
                  <a:pt x="1152525" y="1439862"/>
                </a:lnTo>
                <a:lnTo>
                  <a:pt x="720725" y="1439862"/>
                </a:lnTo>
                <a:close/>
                <a:moveTo>
                  <a:pt x="288925" y="0"/>
                </a:moveTo>
                <a:lnTo>
                  <a:pt x="576263" y="0"/>
                </a:lnTo>
                <a:lnTo>
                  <a:pt x="576263" y="863600"/>
                </a:lnTo>
                <a:lnTo>
                  <a:pt x="0" y="1439862"/>
                </a:lnTo>
                <a:lnTo>
                  <a:pt x="0" y="1008062"/>
                </a:lnTo>
                <a:lnTo>
                  <a:pt x="288925" y="720725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34" name="フリーフォーム: 図形 33">
            <a:extLst>
              <a:ext uri="{FF2B5EF4-FFF2-40B4-BE49-F238E27FC236}">
                <a16:creationId xmlns:a16="http://schemas.microsoft.com/office/drawing/2014/main" id="{E05D3754-89D0-4655-8064-46F05B40BE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5075" y="2852738"/>
            <a:ext cx="1152525" cy="1439862"/>
          </a:xfrm>
          <a:custGeom>
            <a:avLst/>
            <a:gdLst>
              <a:gd name="connsiteX0" fmla="*/ 865188 w 1152525"/>
              <a:gd name="connsiteY0" fmla="*/ 0 h 1439862"/>
              <a:gd name="connsiteX1" fmla="*/ 1152525 w 1152525"/>
              <a:gd name="connsiteY1" fmla="*/ 0 h 1439862"/>
              <a:gd name="connsiteX2" fmla="*/ 1152525 w 1152525"/>
              <a:gd name="connsiteY2" fmla="*/ 1008062 h 1439862"/>
              <a:gd name="connsiteX3" fmla="*/ 720725 w 1152525"/>
              <a:gd name="connsiteY3" fmla="*/ 1439862 h 1439862"/>
              <a:gd name="connsiteX4" fmla="*/ 144463 w 1152525"/>
              <a:gd name="connsiteY4" fmla="*/ 1439862 h 1439862"/>
              <a:gd name="connsiteX5" fmla="*/ 144463 w 1152525"/>
              <a:gd name="connsiteY5" fmla="*/ 1152525 h 1439862"/>
              <a:gd name="connsiteX6" fmla="*/ 576263 w 1152525"/>
              <a:gd name="connsiteY6" fmla="*/ 1152525 h 1439862"/>
              <a:gd name="connsiteX7" fmla="*/ 865188 w 1152525"/>
              <a:gd name="connsiteY7" fmla="*/ 863600 h 1439862"/>
              <a:gd name="connsiteX8" fmla="*/ 0 w 1152525"/>
              <a:gd name="connsiteY8" fmla="*/ 0 h 1439862"/>
              <a:gd name="connsiteX9" fmla="*/ 287338 w 1152525"/>
              <a:gd name="connsiteY9" fmla="*/ 0 h 1439862"/>
              <a:gd name="connsiteX10" fmla="*/ 287338 w 1152525"/>
              <a:gd name="connsiteY10" fmla="*/ 863600 h 1439862"/>
              <a:gd name="connsiteX11" fmla="*/ 0 w 1152525"/>
              <a:gd name="connsiteY11" fmla="*/ 863600 h 1439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52525" h="1439862">
                <a:moveTo>
                  <a:pt x="865188" y="0"/>
                </a:moveTo>
                <a:lnTo>
                  <a:pt x="1152525" y="0"/>
                </a:lnTo>
                <a:lnTo>
                  <a:pt x="1152525" y="1008062"/>
                </a:lnTo>
                <a:lnTo>
                  <a:pt x="720725" y="1439862"/>
                </a:lnTo>
                <a:lnTo>
                  <a:pt x="144463" y="1439862"/>
                </a:lnTo>
                <a:lnTo>
                  <a:pt x="144463" y="1152525"/>
                </a:lnTo>
                <a:lnTo>
                  <a:pt x="576263" y="1152525"/>
                </a:lnTo>
                <a:lnTo>
                  <a:pt x="865188" y="863600"/>
                </a:lnTo>
                <a:close/>
                <a:moveTo>
                  <a:pt x="0" y="0"/>
                </a:moveTo>
                <a:lnTo>
                  <a:pt x="287338" y="0"/>
                </a:lnTo>
                <a:lnTo>
                  <a:pt x="287338" y="863600"/>
                </a:lnTo>
                <a:lnTo>
                  <a:pt x="0" y="86360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14B7D5D5-CA6E-4CFF-A9B0-2804A6C537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2852737"/>
            <a:ext cx="1439863" cy="1439862"/>
          </a:xfrm>
          <a:custGeom>
            <a:avLst/>
            <a:gdLst>
              <a:gd name="connsiteX0" fmla="*/ 0 w 1439863"/>
              <a:gd name="connsiteY0" fmla="*/ 431800 h 1439862"/>
              <a:gd name="connsiteX1" fmla="*/ 1439863 w 1439863"/>
              <a:gd name="connsiteY1" fmla="*/ 431800 h 1439862"/>
              <a:gd name="connsiteX2" fmla="*/ 1439863 w 1439863"/>
              <a:gd name="connsiteY2" fmla="*/ 1008062 h 1439862"/>
              <a:gd name="connsiteX3" fmla="*/ 1008063 w 1439863"/>
              <a:gd name="connsiteY3" fmla="*/ 1439862 h 1439862"/>
              <a:gd name="connsiteX4" fmla="*/ 287338 w 1439863"/>
              <a:gd name="connsiteY4" fmla="*/ 1439862 h 1439862"/>
              <a:gd name="connsiteX5" fmla="*/ 287338 w 1439863"/>
              <a:gd name="connsiteY5" fmla="*/ 1152525 h 1439862"/>
              <a:gd name="connsiteX6" fmla="*/ 863600 w 1439863"/>
              <a:gd name="connsiteY6" fmla="*/ 1152525 h 1439862"/>
              <a:gd name="connsiteX7" fmla="*/ 1150938 w 1439863"/>
              <a:gd name="connsiteY7" fmla="*/ 863600 h 1439862"/>
              <a:gd name="connsiteX8" fmla="*/ 1150938 w 1439863"/>
              <a:gd name="connsiteY8" fmla="*/ 720725 h 1439862"/>
              <a:gd name="connsiteX9" fmla="*/ 0 w 1439863"/>
              <a:gd name="connsiteY9" fmla="*/ 720725 h 1439862"/>
              <a:gd name="connsiteX10" fmla="*/ 142875 w 1439863"/>
              <a:gd name="connsiteY10" fmla="*/ 0 h 1439862"/>
              <a:gd name="connsiteX11" fmla="*/ 1295400 w 1439863"/>
              <a:gd name="connsiteY11" fmla="*/ 0 h 1439862"/>
              <a:gd name="connsiteX12" fmla="*/ 1295400 w 1439863"/>
              <a:gd name="connsiteY12" fmla="*/ 288925 h 1439862"/>
              <a:gd name="connsiteX13" fmla="*/ 142875 w 1439863"/>
              <a:gd name="connsiteY13" fmla="*/ 288925 h 1439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39863" h="1439862">
                <a:moveTo>
                  <a:pt x="0" y="431800"/>
                </a:moveTo>
                <a:lnTo>
                  <a:pt x="1439863" y="431800"/>
                </a:lnTo>
                <a:lnTo>
                  <a:pt x="1439863" y="1008062"/>
                </a:lnTo>
                <a:lnTo>
                  <a:pt x="1008063" y="1439862"/>
                </a:lnTo>
                <a:lnTo>
                  <a:pt x="287338" y="1439862"/>
                </a:lnTo>
                <a:lnTo>
                  <a:pt x="287338" y="1152525"/>
                </a:lnTo>
                <a:lnTo>
                  <a:pt x="863600" y="1152525"/>
                </a:lnTo>
                <a:lnTo>
                  <a:pt x="1150938" y="863600"/>
                </a:lnTo>
                <a:lnTo>
                  <a:pt x="1150938" y="720725"/>
                </a:lnTo>
                <a:lnTo>
                  <a:pt x="0" y="720725"/>
                </a:lnTo>
                <a:close/>
                <a:moveTo>
                  <a:pt x="142875" y="0"/>
                </a:moveTo>
                <a:lnTo>
                  <a:pt x="1295400" y="0"/>
                </a:lnTo>
                <a:lnTo>
                  <a:pt x="1295400" y="288925"/>
                </a:lnTo>
                <a:lnTo>
                  <a:pt x="142875" y="288925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89283143-BEB4-4567-A0C1-C924D06342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数字とカタカナ図形</a:t>
            </a:r>
          </a:p>
        </p:txBody>
      </p:sp>
      <p:sp>
        <p:nvSpPr>
          <p:cNvPr id="83" name="フリーフォーム: 図形 82">
            <a:extLst>
              <a:ext uri="{FF2B5EF4-FFF2-40B4-BE49-F238E27FC236}">
                <a16:creationId xmlns:a16="http://schemas.microsoft.com/office/drawing/2014/main" id="{F96E5973-2E61-4A56-9C52-8C168CAEA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66113" y="4797425"/>
            <a:ext cx="1150937" cy="1439863"/>
          </a:xfrm>
          <a:custGeom>
            <a:avLst/>
            <a:gdLst>
              <a:gd name="connsiteX0" fmla="*/ 1008062 w 1150937"/>
              <a:gd name="connsiteY0" fmla="*/ 0 h 1439863"/>
              <a:gd name="connsiteX1" fmla="*/ 1150937 w 1150937"/>
              <a:gd name="connsiteY1" fmla="*/ 0 h 1439863"/>
              <a:gd name="connsiteX2" fmla="*/ 1150937 w 1150937"/>
              <a:gd name="connsiteY2" fmla="*/ 288925 h 1439863"/>
              <a:gd name="connsiteX3" fmla="*/ 1008062 w 1150937"/>
              <a:gd name="connsiteY3" fmla="*/ 288925 h 1439863"/>
              <a:gd name="connsiteX4" fmla="*/ 790575 w 1150937"/>
              <a:gd name="connsiteY4" fmla="*/ 0 h 1439863"/>
              <a:gd name="connsiteX5" fmla="*/ 935037 w 1150937"/>
              <a:gd name="connsiteY5" fmla="*/ 0 h 1439863"/>
              <a:gd name="connsiteX6" fmla="*/ 935037 w 1150937"/>
              <a:gd name="connsiteY6" fmla="*/ 288925 h 1439863"/>
              <a:gd name="connsiteX7" fmla="*/ 790575 w 1150937"/>
              <a:gd name="connsiteY7" fmla="*/ 288925 h 1439863"/>
              <a:gd name="connsiteX8" fmla="*/ 0 w 1150937"/>
              <a:gd name="connsiteY8" fmla="*/ 0 h 1439863"/>
              <a:gd name="connsiteX9" fmla="*/ 287337 w 1150937"/>
              <a:gd name="connsiteY9" fmla="*/ 0 h 1439863"/>
              <a:gd name="connsiteX10" fmla="*/ 287337 w 1150937"/>
              <a:gd name="connsiteY10" fmla="*/ 503238 h 1439863"/>
              <a:gd name="connsiteX11" fmla="*/ 863600 w 1150937"/>
              <a:gd name="connsiteY11" fmla="*/ 719138 h 1439863"/>
              <a:gd name="connsiteX12" fmla="*/ 863600 w 1150937"/>
              <a:gd name="connsiteY12" fmla="*/ 1008063 h 1439863"/>
              <a:gd name="connsiteX13" fmla="*/ 287337 w 1150937"/>
              <a:gd name="connsiteY13" fmla="*/ 792163 h 1439863"/>
              <a:gd name="connsiteX14" fmla="*/ 287337 w 1150937"/>
              <a:gd name="connsiteY14" fmla="*/ 1439863 h 1439863"/>
              <a:gd name="connsiteX15" fmla="*/ 0 w 1150937"/>
              <a:gd name="connsiteY15" fmla="*/ 1439863 h 1439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50937" h="1439863">
                <a:moveTo>
                  <a:pt x="1008062" y="0"/>
                </a:moveTo>
                <a:lnTo>
                  <a:pt x="1150937" y="0"/>
                </a:lnTo>
                <a:lnTo>
                  <a:pt x="1150937" y="288925"/>
                </a:lnTo>
                <a:lnTo>
                  <a:pt x="1008062" y="288925"/>
                </a:lnTo>
                <a:close/>
                <a:moveTo>
                  <a:pt x="790575" y="0"/>
                </a:moveTo>
                <a:lnTo>
                  <a:pt x="935037" y="0"/>
                </a:lnTo>
                <a:lnTo>
                  <a:pt x="935037" y="288925"/>
                </a:lnTo>
                <a:lnTo>
                  <a:pt x="790575" y="288925"/>
                </a:lnTo>
                <a:close/>
                <a:moveTo>
                  <a:pt x="0" y="0"/>
                </a:moveTo>
                <a:lnTo>
                  <a:pt x="287337" y="0"/>
                </a:lnTo>
                <a:lnTo>
                  <a:pt x="287337" y="503238"/>
                </a:lnTo>
                <a:lnTo>
                  <a:pt x="863600" y="719138"/>
                </a:lnTo>
                <a:lnTo>
                  <a:pt x="863600" y="1008063"/>
                </a:lnTo>
                <a:lnTo>
                  <a:pt x="287337" y="792163"/>
                </a:lnTo>
                <a:lnTo>
                  <a:pt x="287337" y="1439863"/>
                </a:lnTo>
                <a:lnTo>
                  <a:pt x="0" y="1439863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76" name="フリーフォーム: 図形 75">
            <a:extLst>
              <a:ext uri="{FF2B5EF4-FFF2-40B4-BE49-F238E27FC236}">
                <a16:creationId xmlns:a16="http://schemas.microsoft.com/office/drawing/2014/main" id="{9E05915D-34BF-448A-A1B6-90C8FC5BAE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5525" y="2852738"/>
            <a:ext cx="1439863" cy="1439862"/>
          </a:xfrm>
          <a:custGeom>
            <a:avLst/>
            <a:gdLst>
              <a:gd name="connsiteX0" fmla="*/ 287337 w 1439863"/>
              <a:gd name="connsiteY0" fmla="*/ 0 h 1439862"/>
              <a:gd name="connsiteX1" fmla="*/ 576262 w 1439863"/>
              <a:gd name="connsiteY1" fmla="*/ 0 h 1439862"/>
              <a:gd name="connsiteX2" fmla="*/ 576262 w 1439863"/>
              <a:gd name="connsiteY2" fmla="*/ 288925 h 1439862"/>
              <a:gd name="connsiteX3" fmla="*/ 1077913 w 1439863"/>
              <a:gd name="connsiteY3" fmla="*/ 288925 h 1439862"/>
              <a:gd name="connsiteX4" fmla="*/ 1077913 w 1439863"/>
              <a:gd name="connsiteY4" fmla="*/ 0 h 1439862"/>
              <a:gd name="connsiteX5" fmla="*/ 1222375 w 1439863"/>
              <a:gd name="connsiteY5" fmla="*/ 0 h 1439862"/>
              <a:gd name="connsiteX6" fmla="*/ 1222375 w 1439863"/>
              <a:gd name="connsiteY6" fmla="*/ 288925 h 1439862"/>
              <a:gd name="connsiteX7" fmla="*/ 1295400 w 1439863"/>
              <a:gd name="connsiteY7" fmla="*/ 288925 h 1439862"/>
              <a:gd name="connsiteX8" fmla="*/ 1295400 w 1439863"/>
              <a:gd name="connsiteY8" fmla="*/ 0 h 1439862"/>
              <a:gd name="connsiteX9" fmla="*/ 1438275 w 1439863"/>
              <a:gd name="connsiteY9" fmla="*/ 0 h 1439862"/>
              <a:gd name="connsiteX10" fmla="*/ 1438275 w 1439863"/>
              <a:gd name="connsiteY10" fmla="*/ 288925 h 1439862"/>
              <a:gd name="connsiteX11" fmla="*/ 1439863 w 1439863"/>
              <a:gd name="connsiteY11" fmla="*/ 288925 h 1439862"/>
              <a:gd name="connsiteX12" fmla="*/ 1439863 w 1439863"/>
              <a:gd name="connsiteY12" fmla="*/ 576262 h 1439862"/>
              <a:gd name="connsiteX13" fmla="*/ 1295401 w 1439863"/>
              <a:gd name="connsiteY13" fmla="*/ 863600 h 1439862"/>
              <a:gd name="connsiteX14" fmla="*/ 1008063 w 1439863"/>
              <a:gd name="connsiteY14" fmla="*/ 863600 h 1439862"/>
              <a:gd name="connsiteX15" fmla="*/ 1152525 w 1439863"/>
              <a:gd name="connsiteY15" fmla="*/ 576262 h 1439862"/>
              <a:gd name="connsiteX16" fmla="*/ 576262 w 1439863"/>
              <a:gd name="connsiteY16" fmla="*/ 576262 h 1439862"/>
              <a:gd name="connsiteX17" fmla="*/ 576262 w 1439863"/>
              <a:gd name="connsiteY17" fmla="*/ 1008062 h 1439862"/>
              <a:gd name="connsiteX18" fmla="*/ 719138 w 1439863"/>
              <a:gd name="connsiteY18" fmla="*/ 1152525 h 1439862"/>
              <a:gd name="connsiteX19" fmla="*/ 1439863 w 1439863"/>
              <a:gd name="connsiteY19" fmla="*/ 1152525 h 1439862"/>
              <a:gd name="connsiteX20" fmla="*/ 1439863 w 1439863"/>
              <a:gd name="connsiteY20" fmla="*/ 1439862 h 1439862"/>
              <a:gd name="connsiteX21" fmla="*/ 576262 w 1439863"/>
              <a:gd name="connsiteY21" fmla="*/ 1439862 h 1439862"/>
              <a:gd name="connsiteX22" fmla="*/ 287337 w 1439863"/>
              <a:gd name="connsiteY22" fmla="*/ 1152525 h 1439862"/>
              <a:gd name="connsiteX23" fmla="*/ 287337 w 1439863"/>
              <a:gd name="connsiteY23" fmla="*/ 576262 h 1439862"/>
              <a:gd name="connsiteX24" fmla="*/ 0 w 1439863"/>
              <a:gd name="connsiteY24" fmla="*/ 576262 h 1439862"/>
              <a:gd name="connsiteX25" fmla="*/ 0 w 1439863"/>
              <a:gd name="connsiteY25" fmla="*/ 288925 h 1439862"/>
              <a:gd name="connsiteX26" fmla="*/ 287337 w 1439863"/>
              <a:gd name="connsiteY26" fmla="*/ 288925 h 1439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439863" h="1439862">
                <a:moveTo>
                  <a:pt x="287337" y="0"/>
                </a:moveTo>
                <a:lnTo>
                  <a:pt x="576262" y="0"/>
                </a:lnTo>
                <a:lnTo>
                  <a:pt x="576262" y="288925"/>
                </a:lnTo>
                <a:lnTo>
                  <a:pt x="1077913" y="288925"/>
                </a:lnTo>
                <a:lnTo>
                  <a:pt x="1077913" y="0"/>
                </a:lnTo>
                <a:lnTo>
                  <a:pt x="1222375" y="0"/>
                </a:lnTo>
                <a:lnTo>
                  <a:pt x="1222375" y="288925"/>
                </a:lnTo>
                <a:lnTo>
                  <a:pt x="1295400" y="288925"/>
                </a:lnTo>
                <a:lnTo>
                  <a:pt x="1295400" y="0"/>
                </a:lnTo>
                <a:lnTo>
                  <a:pt x="1438275" y="0"/>
                </a:lnTo>
                <a:lnTo>
                  <a:pt x="1438275" y="288925"/>
                </a:lnTo>
                <a:lnTo>
                  <a:pt x="1439863" y="288925"/>
                </a:lnTo>
                <a:lnTo>
                  <a:pt x="1439863" y="576262"/>
                </a:lnTo>
                <a:lnTo>
                  <a:pt x="1295401" y="863600"/>
                </a:lnTo>
                <a:lnTo>
                  <a:pt x="1008063" y="863600"/>
                </a:lnTo>
                <a:lnTo>
                  <a:pt x="1152525" y="576262"/>
                </a:lnTo>
                <a:lnTo>
                  <a:pt x="576262" y="576262"/>
                </a:lnTo>
                <a:lnTo>
                  <a:pt x="576262" y="1008062"/>
                </a:lnTo>
                <a:lnTo>
                  <a:pt x="719138" y="1152525"/>
                </a:lnTo>
                <a:lnTo>
                  <a:pt x="1439863" y="1152525"/>
                </a:lnTo>
                <a:lnTo>
                  <a:pt x="1439863" y="1439862"/>
                </a:lnTo>
                <a:lnTo>
                  <a:pt x="576262" y="1439862"/>
                </a:lnTo>
                <a:lnTo>
                  <a:pt x="287337" y="1152525"/>
                </a:lnTo>
                <a:lnTo>
                  <a:pt x="287337" y="576262"/>
                </a:lnTo>
                <a:lnTo>
                  <a:pt x="0" y="576262"/>
                </a:lnTo>
                <a:lnTo>
                  <a:pt x="0" y="288925"/>
                </a:lnTo>
                <a:lnTo>
                  <a:pt x="287337" y="288925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78" name="フリーフォーム: 図形 77">
            <a:extLst>
              <a:ext uri="{FF2B5EF4-FFF2-40B4-BE49-F238E27FC236}">
                <a16:creationId xmlns:a16="http://schemas.microsoft.com/office/drawing/2014/main" id="{1689A76B-2695-456F-B29F-0B3A6961A5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0612" y="2852737"/>
            <a:ext cx="1439862" cy="1439862"/>
          </a:xfrm>
          <a:custGeom>
            <a:avLst/>
            <a:gdLst>
              <a:gd name="connsiteX0" fmla="*/ 1152524 w 1439862"/>
              <a:gd name="connsiteY0" fmla="*/ 431800 h 1439862"/>
              <a:gd name="connsiteX1" fmla="*/ 1439862 w 1439862"/>
              <a:gd name="connsiteY1" fmla="*/ 431800 h 1439862"/>
              <a:gd name="connsiteX2" fmla="*/ 1439862 w 1439862"/>
              <a:gd name="connsiteY2" fmla="*/ 863600 h 1439862"/>
              <a:gd name="connsiteX3" fmla="*/ 863600 w 1439862"/>
              <a:gd name="connsiteY3" fmla="*/ 1439862 h 1439862"/>
              <a:gd name="connsiteX4" fmla="*/ 0 w 1439862"/>
              <a:gd name="connsiteY4" fmla="*/ 1439862 h 1439862"/>
              <a:gd name="connsiteX5" fmla="*/ 0 w 1439862"/>
              <a:gd name="connsiteY5" fmla="*/ 1152525 h 1439862"/>
              <a:gd name="connsiteX6" fmla="*/ 720725 w 1439862"/>
              <a:gd name="connsiteY6" fmla="*/ 1152525 h 1439862"/>
              <a:gd name="connsiteX7" fmla="*/ 1152524 w 1439862"/>
              <a:gd name="connsiteY7" fmla="*/ 720725 h 1439862"/>
              <a:gd name="connsiteX8" fmla="*/ 0 w 1439862"/>
              <a:gd name="connsiteY8" fmla="*/ 431800 h 1439862"/>
              <a:gd name="connsiteX9" fmla="*/ 863600 w 1439862"/>
              <a:gd name="connsiteY9" fmla="*/ 431800 h 1439862"/>
              <a:gd name="connsiteX10" fmla="*/ 863600 w 1439862"/>
              <a:gd name="connsiteY10" fmla="*/ 720725 h 1439862"/>
              <a:gd name="connsiteX11" fmla="*/ 0 w 1439862"/>
              <a:gd name="connsiteY11" fmla="*/ 720725 h 1439862"/>
              <a:gd name="connsiteX12" fmla="*/ 1296987 w 1439862"/>
              <a:gd name="connsiteY12" fmla="*/ 0 h 1439862"/>
              <a:gd name="connsiteX13" fmla="*/ 1439862 w 1439862"/>
              <a:gd name="connsiteY13" fmla="*/ 0 h 1439862"/>
              <a:gd name="connsiteX14" fmla="*/ 1439862 w 1439862"/>
              <a:gd name="connsiteY14" fmla="*/ 288925 h 1439862"/>
              <a:gd name="connsiteX15" fmla="*/ 1296987 w 1439862"/>
              <a:gd name="connsiteY15" fmla="*/ 288925 h 1439862"/>
              <a:gd name="connsiteX16" fmla="*/ 1079500 w 1439862"/>
              <a:gd name="connsiteY16" fmla="*/ 0 h 1439862"/>
              <a:gd name="connsiteX17" fmla="*/ 1223962 w 1439862"/>
              <a:gd name="connsiteY17" fmla="*/ 0 h 1439862"/>
              <a:gd name="connsiteX18" fmla="*/ 1223962 w 1439862"/>
              <a:gd name="connsiteY18" fmla="*/ 288925 h 1439862"/>
              <a:gd name="connsiteX19" fmla="*/ 1079500 w 1439862"/>
              <a:gd name="connsiteY19" fmla="*/ 288925 h 1439862"/>
              <a:gd name="connsiteX20" fmla="*/ 0 w 1439862"/>
              <a:gd name="connsiteY20" fmla="*/ 0 h 1439862"/>
              <a:gd name="connsiteX21" fmla="*/ 863600 w 1439862"/>
              <a:gd name="connsiteY21" fmla="*/ 0 h 1439862"/>
              <a:gd name="connsiteX22" fmla="*/ 863600 w 1439862"/>
              <a:gd name="connsiteY22" fmla="*/ 288925 h 1439862"/>
              <a:gd name="connsiteX23" fmla="*/ 0 w 1439862"/>
              <a:gd name="connsiteY23" fmla="*/ 288925 h 1439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439862" h="1439862">
                <a:moveTo>
                  <a:pt x="1152524" y="431800"/>
                </a:moveTo>
                <a:lnTo>
                  <a:pt x="1439862" y="431800"/>
                </a:lnTo>
                <a:lnTo>
                  <a:pt x="1439862" y="863600"/>
                </a:lnTo>
                <a:lnTo>
                  <a:pt x="863600" y="1439862"/>
                </a:lnTo>
                <a:lnTo>
                  <a:pt x="0" y="1439862"/>
                </a:lnTo>
                <a:lnTo>
                  <a:pt x="0" y="1152525"/>
                </a:lnTo>
                <a:lnTo>
                  <a:pt x="720725" y="1152525"/>
                </a:lnTo>
                <a:lnTo>
                  <a:pt x="1152524" y="720725"/>
                </a:lnTo>
                <a:close/>
                <a:moveTo>
                  <a:pt x="0" y="431800"/>
                </a:moveTo>
                <a:lnTo>
                  <a:pt x="863600" y="431800"/>
                </a:lnTo>
                <a:lnTo>
                  <a:pt x="863600" y="720725"/>
                </a:lnTo>
                <a:lnTo>
                  <a:pt x="0" y="720725"/>
                </a:lnTo>
                <a:close/>
                <a:moveTo>
                  <a:pt x="1296987" y="0"/>
                </a:moveTo>
                <a:lnTo>
                  <a:pt x="1439862" y="0"/>
                </a:lnTo>
                <a:lnTo>
                  <a:pt x="1439862" y="288925"/>
                </a:lnTo>
                <a:lnTo>
                  <a:pt x="1296987" y="288925"/>
                </a:lnTo>
                <a:close/>
                <a:moveTo>
                  <a:pt x="1079500" y="0"/>
                </a:moveTo>
                <a:lnTo>
                  <a:pt x="1223962" y="0"/>
                </a:lnTo>
                <a:lnTo>
                  <a:pt x="1223962" y="288925"/>
                </a:lnTo>
                <a:lnTo>
                  <a:pt x="1079500" y="288925"/>
                </a:lnTo>
                <a:close/>
                <a:moveTo>
                  <a:pt x="0" y="0"/>
                </a:moveTo>
                <a:lnTo>
                  <a:pt x="863600" y="0"/>
                </a:lnTo>
                <a:lnTo>
                  <a:pt x="863600" y="288925"/>
                </a:lnTo>
                <a:lnTo>
                  <a:pt x="0" y="288925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71" name="フリーフォーム: 図形 70">
            <a:extLst>
              <a:ext uri="{FF2B5EF4-FFF2-40B4-BE49-F238E27FC236}">
                <a16:creationId xmlns:a16="http://schemas.microsoft.com/office/drawing/2014/main" id="{31FBFABF-5269-4839-9851-9E4EE39D96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0612" y="908049"/>
            <a:ext cx="1439862" cy="1441450"/>
          </a:xfrm>
          <a:custGeom>
            <a:avLst/>
            <a:gdLst>
              <a:gd name="connsiteX0" fmla="*/ 576262 w 1439862"/>
              <a:gd name="connsiteY0" fmla="*/ 0 h 1441450"/>
              <a:gd name="connsiteX1" fmla="*/ 863600 w 1439862"/>
              <a:gd name="connsiteY1" fmla="*/ 0 h 1441450"/>
              <a:gd name="connsiteX2" fmla="*/ 863600 w 1439862"/>
              <a:gd name="connsiteY2" fmla="*/ 288925 h 1441450"/>
              <a:gd name="connsiteX3" fmla="*/ 1079500 w 1439862"/>
              <a:gd name="connsiteY3" fmla="*/ 288925 h 1441450"/>
              <a:gd name="connsiteX4" fmla="*/ 1079500 w 1439862"/>
              <a:gd name="connsiteY4" fmla="*/ 0 h 1441450"/>
              <a:gd name="connsiteX5" fmla="*/ 1223962 w 1439862"/>
              <a:gd name="connsiteY5" fmla="*/ 0 h 1441450"/>
              <a:gd name="connsiteX6" fmla="*/ 1223962 w 1439862"/>
              <a:gd name="connsiteY6" fmla="*/ 288925 h 1441450"/>
              <a:gd name="connsiteX7" fmla="*/ 1296987 w 1439862"/>
              <a:gd name="connsiteY7" fmla="*/ 288925 h 1441450"/>
              <a:gd name="connsiteX8" fmla="*/ 1296987 w 1439862"/>
              <a:gd name="connsiteY8" fmla="*/ 0 h 1441450"/>
              <a:gd name="connsiteX9" fmla="*/ 1439862 w 1439862"/>
              <a:gd name="connsiteY9" fmla="*/ 0 h 1441450"/>
              <a:gd name="connsiteX10" fmla="*/ 1439862 w 1439862"/>
              <a:gd name="connsiteY10" fmla="*/ 288925 h 1441450"/>
              <a:gd name="connsiteX11" fmla="*/ 1439862 w 1439862"/>
              <a:gd name="connsiteY11" fmla="*/ 576263 h 1441450"/>
              <a:gd name="connsiteX12" fmla="*/ 863600 w 1439862"/>
              <a:gd name="connsiteY12" fmla="*/ 576263 h 1441450"/>
              <a:gd name="connsiteX13" fmla="*/ 863600 w 1439862"/>
              <a:gd name="connsiteY13" fmla="*/ 720725 h 1441450"/>
              <a:gd name="connsiteX14" fmla="*/ 1439862 w 1439862"/>
              <a:gd name="connsiteY14" fmla="*/ 720725 h 1441450"/>
              <a:gd name="connsiteX15" fmla="*/ 1439862 w 1439862"/>
              <a:gd name="connsiteY15" fmla="*/ 1008063 h 1441450"/>
              <a:gd name="connsiteX16" fmla="*/ 863600 w 1439862"/>
              <a:gd name="connsiteY16" fmla="*/ 1008063 h 1441450"/>
              <a:gd name="connsiteX17" fmla="*/ 863600 w 1439862"/>
              <a:gd name="connsiteY17" fmla="*/ 1441450 h 1441450"/>
              <a:gd name="connsiteX18" fmla="*/ 576262 w 1439862"/>
              <a:gd name="connsiteY18" fmla="*/ 1441450 h 1441450"/>
              <a:gd name="connsiteX19" fmla="*/ 576262 w 1439862"/>
              <a:gd name="connsiteY19" fmla="*/ 1008063 h 1441450"/>
              <a:gd name="connsiteX20" fmla="*/ 0 w 1439862"/>
              <a:gd name="connsiteY20" fmla="*/ 1008063 h 1441450"/>
              <a:gd name="connsiteX21" fmla="*/ 0 w 1439862"/>
              <a:gd name="connsiteY21" fmla="*/ 720725 h 1441450"/>
              <a:gd name="connsiteX22" fmla="*/ 71437 w 1439862"/>
              <a:gd name="connsiteY22" fmla="*/ 720725 h 1441450"/>
              <a:gd name="connsiteX23" fmla="*/ 576262 w 1439862"/>
              <a:gd name="connsiteY23" fmla="*/ 720725 h 1441450"/>
              <a:gd name="connsiteX24" fmla="*/ 576262 w 1439862"/>
              <a:gd name="connsiteY24" fmla="*/ 576263 h 1441450"/>
              <a:gd name="connsiteX25" fmla="*/ 0 w 1439862"/>
              <a:gd name="connsiteY25" fmla="*/ 576263 h 1441450"/>
              <a:gd name="connsiteX26" fmla="*/ 0 w 1439862"/>
              <a:gd name="connsiteY26" fmla="*/ 288925 h 1441450"/>
              <a:gd name="connsiteX27" fmla="*/ 576262 w 1439862"/>
              <a:gd name="connsiteY27" fmla="*/ 288925 h 144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439862" h="1441450">
                <a:moveTo>
                  <a:pt x="576262" y="0"/>
                </a:moveTo>
                <a:lnTo>
                  <a:pt x="863600" y="0"/>
                </a:lnTo>
                <a:lnTo>
                  <a:pt x="863600" y="288925"/>
                </a:lnTo>
                <a:lnTo>
                  <a:pt x="1079500" y="288925"/>
                </a:lnTo>
                <a:lnTo>
                  <a:pt x="1079500" y="0"/>
                </a:lnTo>
                <a:lnTo>
                  <a:pt x="1223962" y="0"/>
                </a:lnTo>
                <a:lnTo>
                  <a:pt x="1223962" y="288925"/>
                </a:lnTo>
                <a:lnTo>
                  <a:pt x="1296987" y="288925"/>
                </a:lnTo>
                <a:lnTo>
                  <a:pt x="1296987" y="0"/>
                </a:lnTo>
                <a:lnTo>
                  <a:pt x="1439862" y="0"/>
                </a:lnTo>
                <a:lnTo>
                  <a:pt x="1439862" y="288925"/>
                </a:lnTo>
                <a:lnTo>
                  <a:pt x="1439862" y="576263"/>
                </a:lnTo>
                <a:lnTo>
                  <a:pt x="863600" y="576263"/>
                </a:lnTo>
                <a:lnTo>
                  <a:pt x="863600" y="720725"/>
                </a:lnTo>
                <a:lnTo>
                  <a:pt x="1439862" y="720725"/>
                </a:lnTo>
                <a:lnTo>
                  <a:pt x="1439862" y="1008063"/>
                </a:lnTo>
                <a:lnTo>
                  <a:pt x="863600" y="1008063"/>
                </a:lnTo>
                <a:lnTo>
                  <a:pt x="863600" y="1441450"/>
                </a:lnTo>
                <a:lnTo>
                  <a:pt x="576262" y="1441450"/>
                </a:lnTo>
                <a:lnTo>
                  <a:pt x="576262" y="1008063"/>
                </a:lnTo>
                <a:lnTo>
                  <a:pt x="0" y="1008063"/>
                </a:lnTo>
                <a:lnTo>
                  <a:pt x="0" y="720725"/>
                </a:lnTo>
                <a:lnTo>
                  <a:pt x="71437" y="720725"/>
                </a:lnTo>
                <a:lnTo>
                  <a:pt x="576262" y="720725"/>
                </a:lnTo>
                <a:lnTo>
                  <a:pt x="576262" y="576263"/>
                </a:lnTo>
                <a:lnTo>
                  <a:pt x="0" y="576263"/>
                </a:lnTo>
                <a:lnTo>
                  <a:pt x="0" y="288925"/>
                </a:lnTo>
                <a:lnTo>
                  <a:pt x="576262" y="288925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70" name="フリーフォーム: 図形 69">
            <a:extLst>
              <a:ext uri="{FF2B5EF4-FFF2-40B4-BE49-F238E27FC236}">
                <a16:creationId xmlns:a16="http://schemas.microsoft.com/office/drawing/2014/main" id="{21B42F18-2E4A-4CF6-ADF2-6698D71F4C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908049"/>
            <a:ext cx="1439863" cy="1441450"/>
          </a:xfrm>
          <a:custGeom>
            <a:avLst/>
            <a:gdLst>
              <a:gd name="connsiteX0" fmla="*/ 576263 w 1439863"/>
              <a:gd name="connsiteY0" fmla="*/ 0 h 1441450"/>
              <a:gd name="connsiteX1" fmla="*/ 863600 w 1439863"/>
              <a:gd name="connsiteY1" fmla="*/ 0 h 1441450"/>
              <a:gd name="connsiteX2" fmla="*/ 863600 w 1439863"/>
              <a:gd name="connsiteY2" fmla="*/ 288925 h 1441450"/>
              <a:gd name="connsiteX3" fmla="*/ 1079500 w 1439863"/>
              <a:gd name="connsiteY3" fmla="*/ 288925 h 1441450"/>
              <a:gd name="connsiteX4" fmla="*/ 1079500 w 1439863"/>
              <a:gd name="connsiteY4" fmla="*/ 0 h 1441450"/>
              <a:gd name="connsiteX5" fmla="*/ 1223963 w 1439863"/>
              <a:gd name="connsiteY5" fmla="*/ 0 h 1441450"/>
              <a:gd name="connsiteX6" fmla="*/ 1223963 w 1439863"/>
              <a:gd name="connsiteY6" fmla="*/ 288925 h 1441450"/>
              <a:gd name="connsiteX7" fmla="*/ 1296988 w 1439863"/>
              <a:gd name="connsiteY7" fmla="*/ 288925 h 1441450"/>
              <a:gd name="connsiteX8" fmla="*/ 1296988 w 1439863"/>
              <a:gd name="connsiteY8" fmla="*/ 0 h 1441450"/>
              <a:gd name="connsiteX9" fmla="*/ 1439863 w 1439863"/>
              <a:gd name="connsiteY9" fmla="*/ 0 h 1441450"/>
              <a:gd name="connsiteX10" fmla="*/ 1439863 w 1439863"/>
              <a:gd name="connsiteY10" fmla="*/ 288925 h 1441450"/>
              <a:gd name="connsiteX11" fmla="*/ 1439863 w 1439863"/>
              <a:gd name="connsiteY11" fmla="*/ 1441450 h 1441450"/>
              <a:gd name="connsiteX12" fmla="*/ 1008063 w 1439863"/>
              <a:gd name="connsiteY12" fmla="*/ 1441450 h 1441450"/>
              <a:gd name="connsiteX13" fmla="*/ 1008063 w 1439863"/>
              <a:gd name="connsiteY13" fmla="*/ 1152525 h 1441450"/>
              <a:gd name="connsiteX14" fmla="*/ 1150938 w 1439863"/>
              <a:gd name="connsiteY14" fmla="*/ 1152525 h 1441450"/>
              <a:gd name="connsiteX15" fmla="*/ 1150938 w 1439863"/>
              <a:gd name="connsiteY15" fmla="*/ 576263 h 1441450"/>
              <a:gd name="connsiteX16" fmla="*/ 863600 w 1439863"/>
              <a:gd name="connsiteY16" fmla="*/ 576263 h 1441450"/>
              <a:gd name="connsiteX17" fmla="*/ 863600 w 1439863"/>
              <a:gd name="connsiteY17" fmla="*/ 1008063 h 1441450"/>
              <a:gd name="connsiteX18" fmla="*/ 431800 w 1439863"/>
              <a:gd name="connsiteY18" fmla="*/ 1441450 h 1441450"/>
              <a:gd name="connsiteX19" fmla="*/ 0 w 1439863"/>
              <a:gd name="connsiteY19" fmla="*/ 1441450 h 1441450"/>
              <a:gd name="connsiteX20" fmla="*/ 576263 w 1439863"/>
              <a:gd name="connsiteY20" fmla="*/ 865188 h 1441450"/>
              <a:gd name="connsiteX21" fmla="*/ 576263 w 1439863"/>
              <a:gd name="connsiteY21" fmla="*/ 576263 h 1441450"/>
              <a:gd name="connsiteX22" fmla="*/ 0 w 1439863"/>
              <a:gd name="connsiteY22" fmla="*/ 576263 h 1441450"/>
              <a:gd name="connsiteX23" fmla="*/ 0 w 1439863"/>
              <a:gd name="connsiteY23" fmla="*/ 288925 h 1441450"/>
              <a:gd name="connsiteX24" fmla="*/ 576263 w 1439863"/>
              <a:gd name="connsiteY24" fmla="*/ 288925 h 144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439863" h="1441450">
                <a:moveTo>
                  <a:pt x="576263" y="0"/>
                </a:moveTo>
                <a:lnTo>
                  <a:pt x="863600" y="0"/>
                </a:lnTo>
                <a:lnTo>
                  <a:pt x="863600" y="288925"/>
                </a:lnTo>
                <a:lnTo>
                  <a:pt x="1079500" y="288925"/>
                </a:lnTo>
                <a:lnTo>
                  <a:pt x="1079500" y="0"/>
                </a:lnTo>
                <a:lnTo>
                  <a:pt x="1223963" y="0"/>
                </a:lnTo>
                <a:lnTo>
                  <a:pt x="1223963" y="288925"/>
                </a:lnTo>
                <a:lnTo>
                  <a:pt x="1296988" y="288925"/>
                </a:lnTo>
                <a:lnTo>
                  <a:pt x="1296988" y="0"/>
                </a:lnTo>
                <a:lnTo>
                  <a:pt x="1439863" y="0"/>
                </a:lnTo>
                <a:lnTo>
                  <a:pt x="1439863" y="288925"/>
                </a:lnTo>
                <a:lnTo>
                  <a:pt x="1439863" y="1441450"/>
                </a:lnTo>
                <a:lnTo>
                  <a:pt x="1008063" y="1441450"/>
                </a:lnTo>
                <a:lnTo>
                  <a:pt x="1008063" y="1152525"/>
                </a:lnTo>
                <a:lnTo>
                  <a:pt x="1150938" y="1152525"/>
                </a:lnTo>
                <a:lnTo>
                  <a:pt x="1150938" y="576263"/>
                </a:lnTo>
                <a:lnTo>
                  <a:pt x="863600" y="576263"/>
                </a:lnTo>
                <a:lnTo>
                  <a:pt x="863600" y="1008063"/>
                </a:lnTo>
                <a:lnTo>
                  <a:pt x="431800" y="1441450"/>
                </a:lnTo>
                <a:lnTo>
                  <a:pt x="0" y="1441450"/>
                </a:lnTo>
                <a:lnTo>
                  <a:pt x="576263" y="865188"/>
                </a:lnTo>
                <a:lnTo>
                  <a:pt x="576263" y="576263"/>
                </a:lnTo>
                <a:lnTo>
                  <a:pt x="0" y="576263"/>
                </a:lnTo>
                <a:lnTo>
                  <a:pt x="0" y="288925"/>
                </a:lnTo>
                <a:lnTo>
                  <a:pt x="576263" y="288925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73" name="フリーフォーム: 図形 72">
            <a:extLst>
              <a:ext uri="{FF2B5EF4-FFF2-40B4-BE49-F238E27FC236}">
                <a16:creationId xmlns:a16="http://schemas.microsoft.com/office/drawing/2014/main" id="{00D0AB25-521B-4B2D-8FB7-E169C7306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5525" y="908049"/>
            <a:ext cx="1439863" cy="1441450"/>
          </a:xfrm>
          <a:custGeom>
            <a:avLst/>
            <a:gdLst>
              <a:gd name="connsiteX0" fmla="*/ 287337 w 1439863"/>
              <a:gd name="connsiteY0" fmla="*/ 0 h 1441450"/>
              <a:gd name="connsiteX1" fmla="*/ 576262 w 1439863"/>
              <a:gd name="connsiteY1" fmla="*/ 0 h 1441450"/>
              <a:gd name="connsiteX2" fmla="*/ 576262 w 1439863"/>
              <a:gd name="connsiteY2" fmla="*/ 288925 h 1441450"/>
              <a:gd name="connsiteX3" fmla="*/ 1079500 w 1439863"/>
              <a:gd name="connsiteY3" fmla="*/ 288925 h 1441450"/>
              <a:gd name="connsiteX4" fmla="*/ 1079500 w 1439863"/>
              <a:gd name="connsiteY4" fmla="*/ 0 h 1441450"/>
              <a:gd name="connsiteX5" fmla="*/ 1223963 w 1439863"/>
              <a:gd name="connsiteY5" fmla="*/ 0 h 1441450"/>
              <a:gd name="connsiteX6" fmla="*/ 1223963 w 1439863"/>
              <a:gd name="connsiteY6" fmla="*/ 288925 h 1441450"/>
              <a:gd name="connsiteX7" fmla="*/ 1296988 w 1439863"/>
              <a:gd name="connsiteY7" fmla="*/ 288925 h 1441450"/>
              <a:gd name="connsiteX8" fmla="*/ 1296988 w 1439863"/>
              <a:gd name="connsiteY8" fmla="*/ 0 h 1441450"/>
              <a:gd name="connsiteX9" fmla="*/ 1439863 w 1439863"/>
              <a:gd name="connsiteY9" fmla="*/ 0 h 1441450"/>
              <a:gd name="connsiteX10" fmla="*/ 1439863 w 1439863"/>
              <a:gd name="connsiteY10" fmla="*/ 288925 h 1441450"/>
              <a:gd name="connsiteX11" fmla="*/ 1439863 w 1439863"/>
              <a:gd name="connsiteY11" fmla="*/ 576263 h 1441450"/>
              <a:gd name="connsiteX12" fmla="*/ 1152525 w 1439863"/>
              <a:gd name="connsiteY12" fmla="*/ 576263 h 1441450"/>
              <a:gd name="connsiteX13" fmla="*/ 1152525 w 1439863"/>
              <a:gd name="connsiteY13" fmla="*/ 1152525 h 1441450"/>
              <a:gd name="connsiteX14" fmla="*/ 863600 w 1439863"/>
              <a:gd name="connsiteY14" fmla="*/ 1441450 h 1441450"/>
              <a:gd name="connsiteX15" fmla="*/ 287337 w 1439863"/>
              <a:gd name="connsiteY15" fmla="*/ 1441450 h 1441450"/>
              <a:gd name="connsiteX16" fmla="*/ 287337 w 1439863"/>
              <a:gd name="connsiteY16" fmla="*/ 1152525 h 1441450"/>
              <a:gd name="connsiteX17" fmla="*/ 719138 w 1439863"/>
              <a:gd name="connsiteY17" fmla="*/ 1152525 h 1441450"/>
              <a:gd name="connsiteX18" fmla="*/ 863600 w 1439863"/>
              <a:gd name="connsiteY18" fmla="*/ 1008063 h 1441450"/>
              <a:gd name="connsiteX19" fmla="*/ 863600 w 1439863"/>
              <a:gd name="connsiteY19" fmla="*/ 576263 h 1441450"/>
              <a:gd name="connsiteX20" fmla="*/ 576262 w 1439863"/>
              <a:gd name="connsiteY20" fmla="*/ 576263 h 1441450"/>
              <a:gd name="connsiteX21" fmla="*/ 287337 w 1439863"/>
              <a:gd name="connsiteY21" fmla="*/ 865188 h 1441450"/>
              <a:gd name="connsiteX22" fmla="*/ 0 w 1439863"/>
              <a:gd name="connsiteY22" fmla="*/ 865188 h 1441450"/>
              <a:gd name="connsiteX23" fmla="*/ 0 w 1439863"/>
              <a:gd name="connsiteY23" fmla="*/ 576263 h 1441450"/>
              <a:gd name="connsiteX24" fmla="*/ 142875 w 1439863"/>
              <a:gd name="connsiteY24" fmla="*/ 576263 h 1441450"/>
              <a:gd name="connsiteX25" fmla="*/ 287337 w 1439863"/>
              <a:gd name="connsiteY25" fmla="*/ 433388 h 144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439863" h="1441450">
                <a:moveTo>
                  <a:pt x="287337" y="0"/>
                </a:moveTo>
                <a:lnTo>
                  <a:pt x="576262" y="0"/>
                </a:lnTo>
                <a:lnTo>
                  <a:pt x="576262" y="288925"/>
                </a:lnTo>
                <a:lnTo>
                  <a:pt x="1079500" y="288925"/>
                </a:lnTo>
                <a:lnTo>
                  <a:pt x="1079500" y="0"/>
                </a:lnTo>
                <a:lnTo>
                  <a:pt x="1223963" y="0"/>
                </a:lnTo>
                <a:lnTo>
                  <a:pt x="1223963" y="288925"/>
                </a:lnTo>
                <a:lnTo>
                  <a:pt x="1296988" y="288925"/>
                </a:lnTo>
                <a:lnTo>
                  <a:pt x="1296988" y="0"/>
                </a:lnTo>
                <a:lnTo>
                  <a:pt x="1439863" y="0"/>
                </a:lnTo>
                <a:lnTo>
                  <a:pt x="1439863" y="288925"/>
                </a:lnTo>
                <a:lnTo>
                  <a:pt x="1439863" y="576263"/>
                </a:lnTo>
                <a:lnTo>
                  <a:pt x="1152525" y="576263"/>
                </a:lnTo>
                <a:lnTo>
                  <a:pt x="1152525" y="1152525"/>
                </a:lnTo>
                <a:lnTo>
                  <a:pt x="863600" y="1441450"/>
                </a:lnTo>
                <a:lnTo>
                  <a:pt x="287337" y="1441450"/>
                </a:lnTo>
                <a:lnTo>
                  <a:pt x="287337" y="1152525"/>
                </a:lnTo>
                <a:lnTo>
                  <a:pt x="719138" y="1152525"/>
                </a:lnTo>
                <a:lnTo>
                  <a:pt x="863600" y="1008063"/>
                </a:lnTo>
                <a:lnTo>
                  <a:pt x="863600" y="576263"/>
                </a:lnTo>
                <a:lnTo>
                  <a:pt x="576262" y="576263"/>
                </a:lnTo>
                <a:lnTo>
                  <a:pt x="287337" y="865188"/>
                </a:lnTo>
                <a:lnTo>
                  <a:pt x="0" y="865188"/>
                </a:lnTo>
                <a:lnTo>
                  <a:pt x="0" y="576263"/>
                </a:lnTo>
                <a:lnTo>
                  <a:pt x="142875" y="576263"/>
                </a:lnTo>
                <a:lnTo>
                  <a:pt x="287337" y="433388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79" name="フリーフォーム: 図形 78">
            <a:extLst>
              <a:ext uri="{FF2B5EF4-FFF2-40B4-BE49-F238E27FC236}">
                <a16:creationId xmlns:a16="http://schemas.microsoft.com/office/drawing/2014/main" id="{A6115B69-4421-4985-A1C6-F0477D1851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2852737"/>
            <a:ext cx="1439863" cy="1439862"/>
          </a:xfrm>
          <a:custGeom>
            <a:avLst/>
            <a:gdLst>
              <a:gd name="connsiteX0" fmla="*/ 287338 w 1439863"/>
              <a:gd name="connsiteY0" fmla="*/ 0 h 1439862"/>
              <a:gd name="connsiteX1" fmla="*/ 576263 w 1439863"/>
              <a:gd name="connsiteY1" fmla="*/ 0 h 1439862"/>
              <a:gd name="connsiteX2" fmla="*/ 576263 w 1439863"/>
              <a:gd name="connsiteY2" fmla="*/ 288925 h 1439862"/>
              <a:gd name="connsiteX3" fmla="*/ 863600 w 1439863"/>
              <a:gd name="connsiteY3" fmla="*/ 288925 h 1439862"/>
              <a:gd name="connsiteX4" fmla="*/ 863600 w 1439863"/>
              <a:gd name="connsiteY4" fmla="*/ 0 h 1439862"/>
              <a:gd name="connsiteX5" fmla="*/ 1150938 w 1439863"/>
              <a:gd name="connsiteY5" fmla="*/ 0 h 1439862"/>
              <a:gd name="connsiteX6" fmla="*/ 1150938 w 1439863"/>
              <a:gd name="connsiteY6" fmla="*/ 288925 h 1439862"/>
              <a:gd name="connsiteX7" fmla="*/ 1223963 w 1439863"/>
              <a:gd name="connsiteY7" fmla="*/ 288925 h 1439862"/>
              <a:gd name="connsiteX8" fmla="*/ 1223963 w 1439863"/>
              <a:gd name="connsiteY8" fmla="*/ 0 h 1439862"/>
              <a:gd name="connsiteX9" fmla="*/ 1295400 w 1439863"/>
              <a:gd name="connsiteY9" fmla="*/ 0 h 1439862"/>
              <a:gd name="connsiteX10" fmla="*/ 1295400 w 1439863"/>
              <a:gd name="connsiteY10" fmla="*/ 288925 h 1439862"/>
              <a:gd name="connsiteX11" fmla="*/ 1368425 w 1439863"/>
              <a:gd name="connsiteY11" fmla="*/ 288925 h 1439862"/>
              <a:gd name="connsiteX12" fmla="*/ 1368425 w 1439863"/>
              <a:gd name="connsiteY12" fmla="*/ 0 h 1439862"/>
              <a:gd name="connsiteX13" fmla="*/ 1439863 w 1439863"/>
              <a:gd name="connsiteY13" fmla="*/ 0 h 1439862"/>
              <a:gd name="connsiteX14" fmla="*/ 1439863 w 1439863"/>
              <a:gd name="connsiteY14" fmla="*/ 288925 h 1439862"/>
              <a:gd name="connsiteX15" fmla="*/ 1439863 w 1439863"/>
              <a:gd name="connsiteY15" fmla="*/ 576262 h 1439862"/>
              <a:gd name="connsiteX16" fmla="*/ 1150938 w 1439863"/>
              <a:gd name="connsiteY16" fmla="*/ 576262 h 1439862"/>
              <a:gd name="connsiteX17" fmla="*/ 1150938 w 1439863"/>
              <a:gd name="connsiteY17" fmla="*/ 863600 h 1439862"/>
              <a:gd name="connsiteX18" fmla="*/ 792163 w 1439863"/>
              <a:gd name="connsiteY18" fmla="*/ 1439862 h 1439862"/>
              <a:gd name="connsiteX19" fmla="*/ 431800 w 1439863"/>
              <a:gd name="connsiteY19" fmla="*/ 1439862 h 1439862"/>
              <a:gd name="connsiteX20" fmla="*/ 863600 w 1439863"/>
              <a:gd name="connsiteY20" fmla="*/ 863600 h 1439862"/>
              <a:gd name="connsiteX21" fmla="*/ 863600 w 1439863"/>
              <a:gd name="connsiteY21" fmla="*/ 576262 h 1439862"/>
              <a:gd name="connsiteX22" fmla="*/ 576263 w 1439863"/>
              <a:gd name="connsiteY22" fmla="*/ 576262 h 1439862"/>
              <a:gd name="connsiteX23" fmla="*/ 576263 w 1439863"/>
              <a:gd name="connsiteY23" fmla="*/ 863600 h 1439862"/>
              <a:gd name="connsiteX24" fmla="*/ 287338 w 1439863"/>
              <a:gd name="connsiteY24" fmla="*/ 863600 h 1439862"/>
              <a:gd name="connsiteX25" fmla="*/ 287338 w 1439863"/>
              <a:gd name="connsiteY25" fmla="*/ 576262 h 1439862"/>
              <a:gd name="connsiteX26" fmla="*/ 0 w 1439863"/>
              <a:gd name="connsiteY26" fmla="*/ 576262 h 1439862"/>
              <a:gd name="connsiteX27" fmla="*/ 0 w 1439863"/>
              <a:gd name="connsiteY27" fmla="*/ 288925 h 1439862"/>
              <a:gd name="connsiteX28" fmla="*/ 287338 w 1439863"/>
              <a:gd name="connsiteY28" fmla="*/ 288925 h 1439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439863" h="1439862">
                <a:moveTo>
                  <a:pt x="287338" y="0"/>
                </a:moveTo>
                <a:lnTo>
                  <a:pt x="576263" y="0"/>
                </a:lnTo>
                <a:lnTo>
                  <a:pt x="576263" y="288925"/>
                </a:lnTo>
                <a:lnTo>
                  <a:pt x="863600" y="288925"/>
                </a:lnTo>
                <a:lnTo>
                  <a:pt x="863600" y="0"/>
                </a:lnTo>
                <a:lnTo>
                  <a:pt x="1150938" y="0"/>
                </a:lnTo>
                <a:lnTo>
                  <a:pt x="1150938" y="288925"/>
                </a:lnTo>
                <a:lnTo>
                  <a:pt x="1223963" y="288925"/>
                </a:lnTo>
                <a:lnTo>
                  <a:pt x="1223963" y="0"/>
                </a:lnTo>
                <a:lnTo>
                  <a:pt x="1295400" y="0"/>
                </a:lnTo>
                <a:lnTo>
                  <a:pt x="1295400" y="288925"/>
                </a:lnTo>
                <a:lnTo>
                  <a:pt x="1368425" y="288925"/>
                </a:lnTo>
                <a:lnTo>
                  <a:pt x="1368425" y="0"/>
                </a:lnTo>
                <a:lnTo>
                  <a:pt x="1439863" y="0"/>
                </a:lnTo>
                <a:lnTo>
                  <a:pt x="1439863" y="288925"/>
                </a:lnTo>
                <a:lnTo>
                  <a:pt x="1439863" y="576262"/>
                </a:lnTo>
                <a:lnTo>
                  <a:pt x="1150938" y="576262"/>
                </a:lnTo>
                <a:lnTo>
                  <a:pt x="1150938" y="863600"/>
                </a:lnTo>
                <a:lnTo>
                  <a:pt x="792163" y="1439862"/>
                </a:lnTo>
                <a:lnTo>
                  <a:pt x="431800" y="1439862"/>
                </a:lnTo>
                <a:lnTo>
                  <a:pt x="863600" y="863600"/>
                </a:lnTo>
                <a:lnTo>
                  <a:pt x="863600" y="576262"/>
                </a:lnTo>
                <a:lnTo>
                  <a:pt x="576263" y="576262"/>
                </a:lnTo>
                <a:lnTo>
                  <a:pt x="576263" y="863600"/>
                </a:lnTo>
                <a:lnTo>
                  <a:pt x="287338" y="863600"/>
                </a:lnTo>
                <a:lnTo>
                  <a:pt x="287338" y="576262"/>
                </a:lnTo>
                <a:lnTo>
                  <a:pt x="0" y="576262"/>
                </a:lnTo>
                <a:lnTo>
                  <a:pt x="0" y="288925"/>
                </a:lnTo>
                <a:lnTo>
                  <a:pt x="287338" y="288925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81" name="フリーフォーム: 図形 80">
            <a:extLst>
              <a:ext uri="{FF2B5EF4-FFF2-40B4-BE49-F238E27FC236}">
                <a16:creationId xmlns:a16="http://schemas.microsoft.com/office/drawing/2014/main" id="{BDDD74EB-650F-4FAA-BFBC-0AAD539EA7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0612" y="4795837"/>
            <a:ext cx="1439862" cy="1441450"/>
          </a:xfrm>
          <a:custGeom>
            <a:avLst/>
            <a:gdLst>
              <a:gd name="connsiteX0" fmla="*/ 1152524 w 1439862"/>
              <a:gd name="connsiteY0" fmla="*/ 1587 h 1441450"/>
              <a:gd name="connsiteX1" fmla="*/ 1152524 w 1439862"/>
              <a:gd name="connsiteY1" fmla="*/ 288925 h 1441450"/>
              <a:gd name="connsiteX2" fmla="*/ 863600 w 1439862"/>
              <a:gd name="connsiteY2" fmla="*/ 433387 h 1441450"/>
              <a:gd name="connsiteX3" fmla="*/ 863600 w 1439862"/>
              <a:gd name="connsiteY3" fmla="*/ 577850 h 1441450"/>
              <a:gd name="connsiteX4" fmla="*/ 1439862 w 1439862"/>
              <a:gd name="connsiteY4" fmla="*/ 577850 h 1441450"/>
              <a:gd name="connsiteX5" fmla="*/ 1439862 w 1439862"/>
              <a:gd name="connsiteY5" fmla="*/ 865188 h 1441450"/>
              <a:gd name="connsiteX6" fmla="*/ 863600 w 1439862"/>
              <a:gd name="connsiteY6" fmla="*/ 865188 h 1441450"/>
              <a:gd name="connsiteX7" fmla="*/ 863600 w 1439862"/>
              <a:gd name="connsiteY7" fmla="*/ 1154113 h 1441450"/>
              <a:gd name="connsiteX8" fmla="*/ 647700 w 1439862"/>
              <a:gd name="connsiteY8" fmla="*/ 1441450 h 1441450"/>
              <a:gd name="connsiteX9" fmla="*/ 215900 w 1439862"/>
              <a:gd name="connsiteY9" fmla="*/ 1441450 h 1441450"/>
              <a:gd name="connsiteX10" fmla="*/ 576262 w 1439862"/>
              <a:gd name="connsiteY10" fmla="*/ 1154113 h 1441450"/>
              <a:gd name="connsiteX11" fmla="*/ 576262 w 1439862"/>
              <a:gd name="connsiteY11" fmla="*/ 865188 h 1441450"/>
              <a:gd name="connsiteX12" fmla="*/ 0 w 1439862"/>
              <a:gd name="connsiteY12" fmla="*/ 865188 h 1441450"/>
              <a:gd name="connsiteX13" fmla="*/ 0 w 1439862"/>
              <a:gd name="connsiteY13" fmla="*/ 577850 h 1441450"/>
              <a:gd name="connsiteX14" fmla="*/ 576262 w 1439862"/>
              <a:gd name="connsiteY14" fmla="*/ 577850 h 1441450"/>
              <a:gd name="connsiteX15" fmla="*/ 576262 w 1439862"/>
              <a:gd name="connsiteY15" fmla="*/ 433387 h 1441450"/>
              <a:gd name="connsiteX16" fmla="*/ 288925 w 1439862"/>
              <a:gd name="connsiteY16" fmla="*/ 433387 h 1441450"/>
              <a:gd name="connsiteX17" fmla="*/ 288925 w 1439862"/>
              <a:gd name="connsiteY17" fmla="*/ 146050 h 1441450"/>
              <a:gd name="connsiteX18" fmla="*/ 863600 w 1439862"/>
              <a:gd name="connsiteY18" fmla="*/ 146050 h 1441450"/>
              <a:gd name="connsiteX19" fmla="*/ 1368425 w 1439862"/>
              <a:gd name="connsiteY19" fmla="*/ 0 h 1441450"/>
              <a:gd name="connsiteX20" fmla="*/ 1439862 w 1439862"/>
              <a:gd name="connsiteY20" fmla="*/ 0 h 1441450"/>
              <a:gd name="connsiteX21" fmla="*/ 1439862 w 1439862"/>
              <a:gd name="connsiteY21" fmla="*/ 288925 h 1441450"/>
              <a:gd name="connsiteX22" fmla="*/ 1368425 w 1439862"/>
              <a:gd name="connsiteY22" fmla="*/ 288925 h 1441450"/>
              <a:gd name="connsiteX23" fmla="*/ 1223962 w 1439862"/>
              <a:gd name="connsiteY23" fmla="*/ 0 h 1441450"/>
              <a:gd name="connsiteX24" fmla="*/ 1295400 w 1439862"/>
              <a:gd name="connsiteY24" fmla="*/ 0 h 1441450"/>
              <a:gd name="connsiteX25" fmla="*/ 1295400 w 1439862"/>
              <a:gd name="connsiteY25" fmla="*/ 288925 h 1441450"/>
              <a:gd name="connsiteX26" fmla="*/ 1223962 w 1439862"/>
              <a:gd name="connsiteY26" fmla="*/ 288925 h 144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439862" h="1441450">
                <a:moveTo>
                  <a:pt x="1152524" y="1587"/>
                </a:moveTo>
                <a:lnTo>
                  <a:pt x="1152524" y="288925"/>
                </a:lnTo>
                <a:lnTo>
                  <a:pt x="863600" y="433387"/>
                </a:lnTo>
                <a:lnTo>
                  <a:pt x="863600" y="577850"/>
                </a:lnTo>
                <a:lnTo>
                  <a:pt x="1439862" y="577850"/>
                </a:lnTo>
                <a:lnTo>
                  <a:pt x="1439862" y="865188"/>
                </a:lnTo>
                <a:lnTo>
                  <a:pt x="863600" y="865188"/>
                </a:lnTo>
                <a:lnTo>
                  <a:pt x="863600" y="1154113"/>
                </a:lnTo>
                <a:lnTo>
                  <a:pt x="647700" y="1441450"/>
                </a:lnTo>
                <a:lnTo>
                  <a:pt x="215900" y="1441450"/>
                </a:lnTo>
                <a:lnTo>
                  <a:pt x="576262" y="1154113"/>
                </a:lnTo>
                <a:lnTo>
                  <a:pt x="576262" y="865188"/>
                </a:lnTo>
                <a:lnTo>
                  <a:pt x="0" y="865188"/>
                </a:lnTo>
                <a:lnTo>
                  <a:pt x="0" y="577850"/>
                </a:lnTo>
                <a:lnTo>
                  <a:pt x="576262" y="577850"/>
                </a:lnTo>
                <a:lnTo>
                  <a:pt x="576262" y="433387"/>
                </a:lnTo>
                <a:lnTo>
                  <a:pt x="288925" y="433387"/>
                </a:lnTo>
                <a:lnTo>
                  <a:pt x="288925" y="146050"/>
                </a:lnTo>
                <a:lnTo>
                  <a:pt x="863600" y="146050"/>
                </a:lnTo>
                <a:close/>
                <a:moveTo>
                  <a:pt x="1368425" y="0"/>
                </a:moveTo>
                <a:lnTo>
                  <a:pt x="1439862" y="0"/>
                </a:lnTo>
                <a:lnTo>
                  <a:pt x="1439862" y="288925"/>
                </a:lnTo>
                <a:lnTo>
                  <a:pt x="1368425" y="288925"/>
                </a:lnTo>
                <a:close/>
                <a:moveTo>
                  <a:pt x="1223962" y="0"/>
                </a:moveTo>
                <a:lnTo>
                  <a:pt x="1295400" y="0"/>
                </a:lnTo>
                <a:lnTo>
                  <a:pt x="1295400" y="288925"/>
                </a:lnTo>
                <a:lnTo>
                  <a:pt x="1223962" y="288925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82" name="フリーフォーム: 図形 81">
            <a:extLst>
              <a:ext uri="{FF2B5EF4-FFF2-40B4-BE49-F238E27FC236}">
                <a16:creationId xmlns:a16="http://schemas.microsoft.com/office/drawing/2014/main" id="{8361FDBC-DDE4-4C01-BDBA-3C42334499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5525" y="4795837"/>
            <a:ext cx="1439863" cy="1441450"/>
          </a:xfrm>
          <a:custGeom>
            <a:avLst/>
            <a:gdLst>
              <a:gd name="connsiteX0" fmla="*/ 0 w 1439863"/>
              <a:gd name="connsiteY0" fmla="*/ 433387 h 1441450"/>
              <a:gd name="connsiteX1" fmla="*/ 1439863 w 1439863"/>
              <a:gd name="connsiteY1" fmla="*/ 433387 h 1441450"/>
              <a:gd name="connsiteX2" fmla="*/ 1439863 w 1439863"/>
              <a:gd name="connsiteY2" fmla="*/ 720725 h 1441450"/>
              <a:gd name="connsiteX3" fmla="*/ 1008063 w 1439863"/>
              <a:gd name="connsiteY3" fmla="*/ 720725 h 1441450"/>
              <a:gd name="connsiteX4" fmla="*/ 1008063 w 1439863"/>
              <a:gd name="connsiteY4" fmla="*/ 1009650 h 1441450"/>
              <a:gd name="connsiteX5" fmla="*/ 576262 w 1439863"/>
              <a:gd name="connsiteY5" fmla="*/ 1441450 h 1441450"/>
              <a:gd name="connsiteX6" fmla="*/ 215900 w 1439863"/>
              <a:gd name="connsiteY6" fmla="*/ 1441450 h 1441450"/>
              <a:gd name="connsiteX7" fmla="*/ 719138 w 1439863"/>
              <a:gd name="connsiteY7" fmla="*/ 938212 h 1441450"/>
              <a:gd name="connsiteX8" fmla="*/ 719138 w 1439863"/>
              <a:gd name="connsiteY8" fmla="*/ 720725 h 1441450"/>
              <a:gd name="connsiteX9" fmla="*/ 0 w 1439863"/>
              <a:gd name="connsiteY9" fmla="*/ 720725 h 1441450"/>
              <a:gd name="connsiteX10" fmla="*/ 142875 w 1439863"/>
              <a:gd name="connsiteY10" fmla="*/ 1587 h 1441450"/>
              <a:gd name="connsiteX11" fmla="*/ 1152525 w 1439863"/>
              <a:gd name="connsiteY11" fmla="*/ 1587 h 1441450"/>
              <a:gd name="connsiteX12" fmla="*/ 1152525 w 1439863"/>
              <a:gd name="connsiteY12" fmla="*/ 288925 h 1441450"/>
              <a:gd name="connsiteX13" fmla="*/ 142875 w 1439863"/>
              <a:gd name="connsiteY13" fmla="*/ 288925 h 1441450"/>
              <a:gd name="connsiteX14" fmla="*/ 1368425 w 1439863"/>
              <a:gd name="connsiteY14" fmla="*/ 0 h 1441450"/>
              <a:gd name="connsiteX15" fmla="*/ 1439863 w 1439863"/>
              <a:gd name="connsiteY15" fmla="*/ 0 h 1441450"/>
              <a:gd name="connsiteX16" fmla="*/ 1439863 w 1439863"/>
              <a:gd name="connsiteY16" fmla="*/ 288925 h 1441450"/>
              <a:gd name="connsiteX17" fmla="*/ 1368425 w 1439863"/>
              <a:gd name="connsiteY17" fmla="*/ 288925 h 1441450"/>
              <a:gd name="connsiteX18" fmla="*/ 1223963 w 1439863"/>
              <a:gd name="connsiteY18" fmla="*/ 0 h 1441450"/>
              <a:gd name="connsiteX19" fmla="*/ 1295400 w 1439863"/>
              <a:gd name="connsiteY19" fmla="*/ 0 h 1441450"/>
              <a:gd name="connsiteX20" fmla="*/ 1295400 w 1439863"/>
              <a:gd name="connsiteY20" fmla="*/ 288925 h 1441450"/>
              <a:gd name="connsiteX21" fmla="*/ 1223963 w 1439863"/>
              <a:gd name="connsiteY21" fmla="*/ 288925 h 144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439863" h="1441450">
                <a:moveTo>
                  <a:pt x="0" y="433387"/>
                </a:moveTo>
                <a:lnTo>
                  <a:pt x="1439863" y="433387"/>
                </a:lnTo>
                <a:lnTo>
                  <a:pt x="1439863" y="720725"/>
                </a:lnTo>
                <a:lnTo>
                  <a:pt x="1008063" y="720725"/>
                </a:lnTo>
                <a:lnTo>
                  <a:pt x="1008063" y="1009650"/>
                </a:lnTo>
                <a:lnTo>
                  <a:pt x="576262" y="1441450"/>
                </a:lnTo>
                <a:lnTo>
                  <a:pt x="215900" y="1441450"/>
                </a:lnTo>
                <a:lnTo>
                  <a:pt x="719138" y="938212"/>
                </a:lnTo>
                <a:lnTo>
                  <a:pt x="719138" y="720725"/>
                </a:lnTo>
                <a:lnTo>
                  <a:pt x="0" y="720725"/>
                </a:lnTo>
                <a:close/>
                <a:moveTo>
                  <a:pt x="142875" y="1587"/>
                </a:moveTo>
                <a:lnTo>
                  <a:pt x="1152525" y="1587"/>
                </a:lnTo>
                <a:lnTo>
                  <a:pt x="1152525" y="288925"/>
                </a:lnTo>
                <a:lnTo>
                  <a:pt x="142875" y="288925"/>
                </a:lnTo>
                <a:close/>
                <a:moveTo>
                  <a:pt x="1368425" y="0"/>
                </a:moveTo>
                <a:lnTo>
                  <a:pt x="1439863" y="0"/>
                </a:lnTo>
                <a:lnTo>
                  <a:pt x="1439863" y="288925"/>
                </a:lnTo>
                <a:lnTo>
                  <a:pt x="1368425" y="288925"/>
                </a:lnTo>
                <a:close/>
                <a:moveTo>
                  <a:pt x="1223963" y="0"/>
                </a:moveTo>
                <a:lnTo>
                  <a:pt x="1295400" y="0"/>
                </a:lnTo>
                <a:lnTo>
                  <a:pt x="1295400" y="288925"/>
                </a:lnTo>
                <a:lnTo>
                  <a:pt x="1223963" y="288925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80" name="フリーフォーム: 図形 79">
            <a:extLst>
              <a:ext uri="{FF2B5EF4-FFF2-40B4-BE49-F238E27FC236}">
                <a16:creationId xmlns:a16="http://schemas.microsoft.com/office/drawing/2014/main" id="{B2071A10-B6F1-4832-A987-3AFA7865D9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4797425"/>
            <a:ext cx="1439863" cy="1439863"/>
          </a:xfrm>
          <a:custGeom>
            <a:avLst/>
            <a:gdLst>
              <a:gd name="connsiteX0" fmla="*/ 1223963 w 1439863"/>
              <a:gd name="connsiteY0" fmla="*/ 0 h 1439863"/>
              <a:gd name="connsiteX1" fmla="*/ 1295400 w 1439863"/>
              <a:gd name="connsiteY1" fmla="*/ 0 h 1439863"/>
              <a:gd name="connsiteX2" fmla="*/ 1295400 w 1439863"/>
              <a:gd name="connsiteY2" fmla="*/ 144463 h 1439863"/>
              <a:gd name="connsiteX3" fmla="*/ 1368425 w 1439863"/>
              <a:gd name="connsiteY3" fmla="*/ 144463 h 1439863"/>
              <a:gd name="connsiteX4" fmla="*/ 1368425 w 1439863"/>
              <a:gd name="connsiteY4" fmla="*/ 0 h 1439863"/>
              <a:gd name="connsiteX5" fmla="*/ 1439863 w 1439863"/>
              <a:gd name="connsiteY5" fmla="*/ 0 h 1439863"/>
              <a:gd name="connsiteX6" fmla="*/ 1439863 w 1439863"/>
              <a:gd name="connsiteY6" fmla="*/ 144463 h 1439863"/>
              <a:gd name="connsiteX7" fmla="*/ 1439863 w 1439863"/>
              <a:gd name="connsiteY7" fmla="*/ 288925 h 1439863"/>
              <a:gd name="connsiteX8" fmla="*/ 1439863 w 1439863"/>
              <a:gd name="connsiteY8" fmla="*/ 863601 h 1439863"/>
              <a:gd name="connsiteX9" fmla="*/ 863600 w 1439863"/>
              <a:gd name="connsiteY9" fmla="*/ 1439863 h 1439863"/>
              <a:gd name="connsiteX10" fmla="*/ 0 w 1439863"/>
              <a:gd name="connsiteY10" fmla="*/ 1439863 h 1439863"/>
              <a:gd name="connsiteX11" fmla="*/ 0 w 1439863"/>
              <a:gd name="connsiteY11" fmla="*/ 1152526 h 1439863"/>
              <a:gd name="connsiteX12" fmla="*/ 719138 w 1439863"/>
              <a:gd name="connsiteY12" fmla="*/ 1152526 h 1439863"/>
              <a:gd name="connsiteX13" fmla="*/ 1008063 w 1439863"/>
              <a:gd name="connsiteY13" fmla="*/ 863601 h 1439863"/>
              <a:gd name="connsiteX14" fmla="*/ 431800 w 1439863"/>
              <a:gd name="connsiteY14" fmla="*/ 863601 h 1439863"/>
              <a:gd name="connsiteX15" fmla="*/ 719138 w 1439863"/>
              <a:gd name="connsiteY15" fmla="*/ 576263 h 1439863"/>
              <a:gd name="connsiteX16" fmla="*/ 1150938 w 1439863"/>
              <a:gd name="connsiteY16" fmla="*/ 576263 h 1439863"/>
              <a:gd name="connsiteX17" fmla="*/ 1150938 w 1439863"/>
              <a:gd name="connsiteY17" fmla="*/ 431801 h 1439863"/>
              <a:gd name="connsiteX18" fmla="*/ 576263 w 1439863"/>
              <a:gd name="connsiteY18" fmla="*/ 431801 h 1439863"/>
              <a:gd name="connsiteX19" fmla="*/ 576263 w 1439863"/>
              <a:gd name="connsiteY19" fmla="*/ 576263 h 1439863"/>
              <a:gd name="connsiteX20" fmla="*/ 287338 w 1439863"/>
              <a:gd name="connsiteY20" fmla="*/ 863601 h 1439863"/>
              <a:gd name="connsiteX21" fmla="*/ 0 w 1439863"/>
              <a:gd name="connsiteY21" fmla="*/ 863601 h 1439863"/>
              <a:gd name="connsiteX22" fmla="*/ 0 w 1439863"/>
              <a:gd name="connsiteY22" fmla="*/ 576263 h 1439863"/>
              <a:gd name="connsiteX23" fmla="*/ 142875 w 1439863"/>
              <a:gd name="connsiteY23" fmla="*/ 576263 h 1439863"/>
              <a:gd name="connsiteX24" fmla="*/ 287338 w 1439863"/>
              <a:gd name="connsiteY24" fmla="*/ 431801 h 1439863"/>
              <a:gd name="connsiteX25" fmla="*/ 287338 w 1439863"/>
              <a:gd name="connsiteY25" fmla="*/ 144463 h 1439863"/>
              <a:gd name="connsiteX26" fmla="*/ 1223963 w 1439863"/>
              <a:gd name="connsiteY26" fmla="*/ 144463 h 1439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439863" h="1439863">
                <a:moveTo>
                  <a:pt x="1223963" y="0"/>
                </a:moveTo>
                <a:lnTo>
                  <a:pt x="1295400" y="0"/>
                </a:lnTo>
                <a:lnTo>
                  <a:pt x="1295400" y="144463"/>
                </a:lnTo>
                <a:lnTo>
                  <a:pt x="1368425" y="144463"/>
                </a:lnTo>
                <a:lnTo>
                  <a:pt x="1368425" y="0"/>
                </a:lnTo>
                <a:lnTo>
                  <a:pt x="1439863" y="0"/>
                </a:lnTo>
                <a:lnTo>
                  <a:pt x="1439863" y="144463"/>
                </a:lnTo>
                <a:lnTo>
                  <a:pt x="1439863" y="288925"/>
                </a:lnTo>
                <a:lnTo>
                  <a:pt x="1439863" y="863601"/>
                </a:lnTo>
                <a:lnTo>
                  <a:pt x="863600" y="1439863"/>
                </a:lnTo>
                <a:lnTo>
                  <a:pt x="0" y="1439863"/>
                </a:lnTo>
                <a:lnTo>
                  <a:pt x="0" y="1152526"/>
                </a:lnTo>
                <a:lnTo>
                  <a:pt x="719138" y="1152526"/>
                </a:lnTo>
                <a:lnTo>
                  <a:pt x="1008063" y="863601"/>
                </a:lnTo>
                <a:lnTo>
                  <a:pt x="431800" y="863601"/>
                </a:lnTo>
                <a:lnTo>
                  <a:pt x="719138" y="576263"/>
                </a:lnTo>
                <a:lnTo>
                  <a:pt x="1150938" y="576263"/>
                </a:lnTo>
                <a:lnTo>
                  <a:pt x="1150938" y="431801"/>
                </a:lnTo>
                <a:lnTo>
                  <a:pt x="576263" y="431801"/>
                </a:lnTo>
                <a:lnTo>
                  <a:pt x="576263" y="576263"/>
                </a:lnTo>
                <a:lnTo>
                  <a:pt x="287338" y="863601"/>
                </a:lnTo>
                <a:lnTo>
                  <a:pt x="0" y="863601"/>
                </a:lnTo>
                <a:lnTo>
                  <a:pt x="0" y="576263"/>
                </a:lnTo>
                <a:lnTo>
                  <a:pt x="142875" y="576263"/>
                </a:lnTo>
                <a:lnTo>
                  <a:pt x="287338" y="431801"/>
                </a:lnTo>
                <a:lnTo>
                  <a:pt x="287338" y="144463"/>
                </a:lnTo>
                <a:lnTo>
                  <a:pt x="1223963" y="144463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69" name="フリーフォーム: 図形 68">
            <a:extLst>
              <a:ext uri="{FF2B5EF4-FFF2-40B4-BE49-F238E27FC236}">
                <a16:creationId xmlns:a16="http://schemas.microsoft.com/office/drawing/2014/main" id="{EF0241AE-EEB8-43A7-B835-38D1C9A788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2275" y="4797425"/>
            <a:ext cx="1441450" cy="1439863"/>
          </a:xfrm>
          <a:custGeom>
            <a:avLst/>
            <a:gdLst>
              <a:gd name="connsiteX0" fmla="*/ 1223963 w 1441450"/>
              <a:gd name="connsiteY0" fmla="*/ 0 h 1439863"/>
              <a:gd name="connsiteX1" fmla="*/ 1295400 w 1441450"/>
              <a:gd name="connsiteY1" fmla="*/ 0 h 1439863"/>
              <a:gd name="connsiteX2" fmla="*/ 1295400 w 1441450"/>
              <a:gd name="connsiteY2" fmla="*/ 144463 h 1439863"/>
              <a:gd name="connsiteX3" fmla="*/ 1368425 w 1441450"/>
              <a:gd name="connsiteY3" fmla="*/ 144463 h 1439863"/>
              <a:gd name="connsiteX4" fmla="*/ 1368425 w 1441450"/>
              <a:gd name="connsiteY4" fmla="*/ 0 h 1439863"/>
              <a:gd name="connsiteX5" fmla="*/ 1439863 w 1441450"/>
              <a:gd name="connsiteY5" fmla="*/ 0 h 1439863"/>
              <a:gd name="connsiteX6" fmla="*/ 1439863 w 1441450"/>
              <a:gd name="connsiteY6" fmla="*/ 144463 h 1439863"/>
              <a:gd name="connsiteX7" fmla="*/ 1441450 w 1441450"/>
              <a:gd name="connsiteY7" fmla="*/ 144463 h 1439863"/>
              <a:gd name="connsiteX8" fmla="*/ 1441450 w 1441450"/>
              <a:gd name="connsiteY8" fmla="*/ 719138 h 1439863"/>
              <a:gd name="connsiteX9" fmla="*/ 720725 w 1441450"/>
              <a:gd name="connsiteY9" fmla="*/ 1439863 h 1439863"/>
              <a:gd name="connsiteX10" fmla="*/ 144463 w 1441450"/>
              <a:gd name="connsiteY10" fmla="*/ 1439863 h 1439863"/>
              <a:gd name="connsiteX11" fmla="*/ 144463 w 1441450"/>
              <a:gd name="connsiteY11" fmla="*/ 1152526 h 1439863"/>
              <a:gd name="connsiteX12" fmla="*/ 576263 w 1441450"/>
              <a:gd name="connsiteY12" fmla="*/ 1152526 h 1439863"/>
              <a:gd name="connsiteX13" fmla="*/ 1152525 w 1441450"/>
              <a:gd name="connsiteY13" fmla="*/ 576263 h 1439863"/>
              <a:gd name="connsiteX14" fmla="*/ 1152525 w 1441450"/>
              <a:gd name="connsiteY14" fmla="*/ 144463 h 1439863"/>
              <a:gd name="connsiteX15" fmla="*/ 1223963 w 1441450"/>
              <a:gd name="connsiteY15" fmla="*/ 144463 h 1439863"/>
              <a:gd name="connsiteX16" fmla="*/ 576263 w 1441450"/>
              <a:gd name="connsiteY16" fmla="*/ 0 h 1439863"/>
              <a:gd name="connsiteX17" fmla="*/ 865188 w 1441450"/>
              <a:gd name="connsiteY17" fmla="*/ 0 h 1439863"/>
              <a:gd name="connsiteX18" fmla="*/ 865188 w 1441450"/>
              <a:gd name="connsiteY18" fmla="*/ 719138 h 1439863"/>
              <a:gd name="connsiteX19" fmla="*/ 576263 w 1441450"/>
              <a:gd name="connsiteY19" fmla="*/ 719138 h 1439863"/>
              <a:gd name="connsiteX20" fmla="*/ 0 w 1441450"/>
              <a:gd name="connsiteY20" fmla="*/ 0 h 1439863"/>
              <a:gd name="connsiteX21" fmla="*/ 288925 w 1441450"/>
              <a:gd name="connsiteY21" fmla="*/ 0 h 1439863"/>
              <a:gd name="connsiteX22" fmla="*/ 288925 w 1441450"/>
              <a:gd name="connsiteY22" fmla="*/ 719138 h 1439863"/>
              <a:gd name="connsiteX23" fmla="*/ 0 w 1441450"/>
              <a:gd name="connsiteY23" fmla="*/ 719138 h 1439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441450" h="1439863">
                <a:moveTo>
                  <a:pt x="1223963" y="0"/>
                </a:moveTo>
                <a:lnTo>
                  <a:pt x="1295400" y="0"/>
                </a:lnTo>
                <a:lnTo>
                  <a:pt x="1295400" y="144463"/>
                </a:lnTo>
                <a:lnTo>
                  <a:pt x="1368425" y="144463"/>
                </a:lnTo>
                <a:lnTo>
                  <a:pt x="1368425" y="0"/>
                </a:lnTo>
                <a:lnTo>
                  <a:pt x="1439863" y="0"/>
                </a:lnTo>
                <a:lnTo>
                  <a:pt x="1439863" y="144463"/>
                </a:lnTo>
                <a:lnTo>
                  <a:pt x="1441450" y="144463"/>
                </a:lnTo>
                <a:lnTo>
                  <a:pt x="1441450" y="719138"/>
                </a:lnTo>
                <a:lnTo>
                  <a:pt x="720725" y="1439863"/>
                </a:lnTo>
                <a:lnTo>
                  <a:pt x="144463" y="1439863"/>
                </a:lnTo>
                <a:lnTo>
                  <a:pt x="144463" y="1152526"/>
                </a:lnTo>
                <a:lnTo>
                  <a:pt x="576263" y="1152526"/>
                </a:lnTo>
                <a:lnTo>
                  <a:pt x="1152525" y="576263"/>
                </a:lnTo>
                <a:lnTo>
                  <a:pt x="1152525" y="144463"/>
                </a:lnTo>
                <a:lnTo>
                  <a:pt x="1223963" y="144463"/>
                </a:lnTo>
                <a:close/>
                <a:moveTo>
                  <a:pt x="576263" y="0"/>
                </a:moveTo>
                <a:lnTo>
                  <a:pt x="865188" y="0"/>
                </a:lnTo>
                <a:lnTo>
                  <a:pt x="865188" y="719138"/>
                </a:lnTo>
                <a:lnTo>
                  <a:pt x="576263" y="719138"/>
                </a:lnTo>
                <a:close/>
                <a:moveTo>
                  <a:pt x="0" y="0"/>
                </a:moveTo>
                <a:lnTo>
                  <a:pt x="288925" y="0"/>
                </a:lnTo>
                <a:lnTo>
                  <a:pt x="288925" y="719138"/>
                </a:lnTo>
                <a:lnTo>
                  <a:pt x="0" y="719138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72" name="フリーフォーム: 図形 71">
            <a:extLst>
              <a:ext uri="{FF2B5EF4-FFF2-40B4-BE49-F238E27FC236}">
                <a16:creationId xmlns:a16="http://schemas.microsoft.com/office/drawing/2014/main" id="{15F6D9F0-418C-4F45-A42C-B64AB87C78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2274" y="908049"/>
            <a:ext cx="1441450" cy="1441450"/>
          </a:xfrm>
          <a:custGeom>
            <a:avLst/>
            <a:gdLst>
              <a:gd name="connsiteX0" fmla="*/ 1079500 w 1441450"/>
              <a:gd name="connsiteY0" fmla="*/ 0 h 1441450"/>
              <a:gd name="connsiteX1" fmla="*/ 1223963 w 1441450"/>
              <a:gd name="connsiteY1" fmla="*/ 0 h 1441450"/>
              <a:gd name="connsiteX2" fmla="*/ 1223963 w 1441450"/>
              <a:gd name="connsiteY2" fmla="*/ 144463 h 1441450"/>
              <a:gd name="connsiteX3" fmla="*/ 1296988 w 1441450"/>
              <a:gd name="connsiteY3" fmla="*/ 144463 h 1441450"/>
              <a:gd name="connsiteX4" fmla="*/ 1296988 w 1441450"/>
              <a:gd name="connsiteY4" fmla="*/ 0 h 1441450"/>
              <a:gd name="connsiteX5" fmla="*/ 1439863 w 1441450"/>
              <a:gd name="connsiteY5" fmla="*/ 0 h 1441450"/>
              <a:gd name="connsiteX6" fmla="*/ 1439863 w 1441450"/>
              <a:gd name="connsiteY6" fmla="*/ 144463 h 1441450"/>
              <a:gd name="connsiteX7" fmla="*/ 1441450 w 1441450"/>
              <a:gd name="connsiteY7" fmla="*/ 144463 h 1441450"/>
              <a:gd name="connsiteX8" fmla="*/ 1441450 w 1441450"/>
              <a:gd name="connsiteY8" fmla="*/ 865188 h 1441450"/>
              <a:gd name="connsiteX9" fmla="*/ 865187 w 1441450"/>
              <a:gd name="connsiteY9" fmla="*/ 1441450 h 1441450"/>
              <a:gd name="connsiteX10" fmla="*/ 0 w 1441450"/>
              <a:gd name="connsiteY10" fmla="*/ 1441450 h 1441450"/>
              <a:gd name="connsiteX11" fmla="*/ 0 w 1441450"/>
              <a:gd name="connsiteY11" fmla="*/ 1152525 h 1441450"/>
              <a:gd name="connsiteX12" fmla="*/ 720725 w 1441450"/>
              <a:gd name="connsiteY12" fmla="*/ 1152525 h 1441450"/>
              <a:gd name="connsiteX13" fmla="*/ 1152525 w 1441450"/>
              <a:gd name="connsiteY13" fmla="*/ 720725 h 1441450"/>
              <a:gd name="connsiteX14" fmla="*/ 1152525 w 1441450"/>
              <a:gd name="connsiteY14" fmla="*/ 433388 h 1441450"/>
              <a:gd name="connsiteX15" fmla="*/ 649287 w 1441450"/>
              <a:gd name="connsiteY15" fmla="*/ 433388 h 1441450"/>
              <a:gd name="connsiteX16" fmla="*/ 576262 w 1441450"/>
              <a:gd name="connsiteY16" fmla="*/ 433388 h 1441450"/>
              <a:gd name="connsiteX17" fmla="*/ 568325 w 1441450"/>
              <a:gd name="connsiteY17" fmla="*/ 584200 h 1441450"/>
              <a:gd name="connsiteX18" fmla="*/ 288925 w 1441450"/>
              <a:gd name="connsiteY18" fmla="*/ 865188 h 1441450"/>
              <a:gd name="connsiteX19" fmla="*/ 0 w 1441450"/>
              <a:gd name="connsiteY19" fmla="*/ 865188 h 1441450"/>
              <a:gd name="connsiteX20" fmla="*/ 0 w 1441450"/>
              <a:gd name="connsiteY20" fmla="*/ 576263 h 1441450"/>
              <a:gd name="connsiteX21" fmla="*/ 144462 w 1441450"/>
              <a:gd name="connsiteY21" fmla="*/ 576263 h 1441450"/>
              <a:gd name="connsiteX22" fmla="*/ 288925 w 1441450"/>
              <a:gd name="connsiteY22" fmla="*/ 433388 h 1441450"/>
              <a:gd name="connsiteX23" fmla="*/ 288925 w 1441450"/>
              <a:gd name="connsiteY23" fmla="*/ 144463 h 1441450"/>
              <a:gd name="connsiteX24" fmla="*/ 1079500 w 1441450"/>
              <a:gd name="connsiteY24" fmla="*/ 144463 h 144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441450" h="1441450">
                <a:moveTo>
                  <a:pt x="1079500" y="0"/>
                </a:moveTo>
                <a:lnTo>
                  <a:pt x="1223963" y="0"/>
                </a:lnTo>
                <a:lnTo>
                  <a:pt x="1223963" y="144463"/>
                </a:lnTo>
                <a:lnTo>
                  <a:pt x="1296988" y="144463"/>
                </a:lnTo>
                <a:lnTo>
                  <a:pt x="1296988" y="0"/>
                </a:lnTo>
                <a:lnTo>
                  <a:pt x="1439863" y="0"/>
                </a:lnTo>
                <a:lnTo>
                  <a:pt x="1439863" y="144463"/>
                </a:lnTo>
                <a:lnTo>
                  <a:pt x="1441450" y="144463"/>
                </a:lnTo>
                <a:lnTo>
                  <a:pt x="1441450" y="865188"/>
                </a:lnTo>
                <a:lnTo>
                  <a:pt x="865187" y="1441450"/>
                </a:lnTo>
                <a:lnTo>
                  <a:pt x="0" y="1441450"/>
                </a:lnTo>
                <a:lnTo>
                  <a:pt x="0" y="1152525"/>
                </a:lnTo>
                <a:lnTo>
                  <a:pt x="720725" y="1152525"/>
                </a:lnTo>
                <a:lnTo>
                  <a:pt x="1152525" y="720725"/>
                </a:lnTo>
                <a:lnTo>
                  <a:pt x="1152525" y="433388"/>
                </a:lnTo>
                <a:lnTo>
                  <a:pt x="649287" y="433388"/>
                </a:lnTo>
                <a:lnTo>
                  <a:pt x="576262" y="433388"/>
                </a:lnTo>
                <a:lnTo>
                  <a:pt x="568325" y="584200"/>
                </a:lnTo>
                <a:lnTo>
                  <a:pt x="288925" y="865188"/>
                </a:lnTo>
                <a:lnTo>
                  <a:pt x="0" y="865188"/>
                </a:lnTo>
                <a:lnTo>
                  <a:pt x="0" y="576263"/>
                </a:lnTo>
                <a:lnTo>
                  <a:pt x="144462" y="576263"/>
                </a:lnTo>
                <a:lnTo>
                  <a:pt x="288925" y="433388"/>
                </a:lnTo>
                <a:lnTo>
                  <a:pt x="288925" y="144463"/>
                </a:lnTo>
                <a:lnTo>
                  <a:pt x="1079500" y="144463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74" name="フリーフォーム: 図形 73">
            <a:extLst>
              <a:ext uri="{FF2B5EF4-FFF2-40B4-BE49-F238E27FC236}">
                <a16:creationId xmlns:a16="http://schemas.microsoft.com/office/drawing/2014/main" id="{6B326ECB-B1EB-4B2D-B56B-A5189F627E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7187" y="908049"/>
            <a:ext cx="1439862" cy="1441450"/>
          </a:xfrm>
          <a:custGeom>
            <a:avLst/>
            <a:gdLst>
              <a:gd name="connsiteX0" fmla="*/ 1079500 w 1439862"/>
              <a:gd name="connsiteY0" fmla="*/ 0 h 1441450"/>
              <a:gd name="connsiteX1" fmla="*/ 1223962 w 1439862"/>
              <a:gd name="connsiteY1" fmla="*/ 0 h 1441450"/>
              <a:gd name="connsiteX2" fmla="*/ 1223962 w 1439862"/>
              <a:gd name="connsiteY2" fmla="*/ 144463 h 1441450"/>
              <a:gd name="connsiteX3" fmla="*/ 1296987 w 1439862"/>
              <a:gd name="connsiteY3" fmla="*/ 144463 h 1441450"/>
              <a:gd name="connsiteX4" fmla="*/ 1296987 w 1439862"/>
              <a:gd name="connsiteY4" fmla="*/ 0 h 1441450"/>
              <a:gd name="connsiteX5" fmla="*/ 1439862 w 1439862"/>
              <a:gd name="connsiteY5" fmla="*/ 0 h 1441450"/>
              <a:gd name="connsiteX6" fmla="*/ 1439862 w 1439862"/>
              <a:gd name="connsiteY6" fmla="*/ 144463 h 1441450"/>
              <a:gd name="connsiteX7" fmla="*/ 1439862 w 1439862"/>
              <a:gd name="connsiteY7" fmla="*/ 288925 h 1441450"/>
              <a:gd name="connsiteX8" fmla="*/ 1439862 w 1439862"/>
              <a:gd name="connsiteY8" fmla="*/ 1441450 h 1441450"/>
              <a:gd name="connsiteX9" fmla="*/ 0 w 1439862"/>
              <a:gd name="connsiteY9" fmla="*/ 1441450 h 1441450"/>
              <a:gd name="connsiteX10" fmla="*/ 0 w 1439862"/>
              <a:gd name="connsiteY10" fmla="*/ 1152525 h 1441450"/>
              <a:gd name="connsiteX11" fmla="*/ 1152525 w 1439862"/>
              <a:gd name="connsiteY11" fmla="*/ 1152525 h 1441450"/>
              <a:gd name="connsiteX12" fmla="*/ 1152525 w 1439862"/>
              <a:gd name="connsiteY12" fmla="*/ 433388 h 1441450"/>
              <a:gd name="connsiteX13" fmla="*/ 0 w 1439862"/>
              <a:gd name="connsiteY13" fmla="*/ 433388 h 1441450"/>
              <a:gd name="connsiteX14" fmla="*/ 0 w 1439862"/>
              <a:gd name="connsiteY14" fmla="*/ 144463 h 1441450"/>
              <a:gd name="connsiteX15" fmla="*/ 1079500 w 1439862"/>
              <a:gd name="connsiteY15" fmla="*/ 144463 h 144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439862" h="1441450">
                <a:moveTo>
                  <a:pt x="1079500" y="0"/>
                </a:moveTo>
                <a:lnTo>
                  <a:pt x="1223962" y="0"/>
                </a:lnTo>
                <a:lnTo>
                  <a:pt x="1223962" y="144463"/>
                </a:lnTo>
                <a:lnTo>
                  <a:pt x="1296987" y="144463"/>
                </a:lnTo>
                <a:lnTo>
                  <a:pt x="1296987" y="0"/>
                </a:lnTo>
                <a:lnTo>
                  <a:pt x="1439862" y="0"/>
                </a:lnTo>
                <a:lnTo>
                  <a:pt x="1439862" y="144463"/>
                </a:lnTo>
                <a:lnTo>
                  <a:pt x="1439862" y="288925"/>
                </a:lnTo>
                <a:lnTo>
                  <a:pt x="1439862" y="1441450"/>
                </a:lnTo>
                <a:lnTo>
                  <a:pt x="0" y="1441450"/>
                </a:lnTo>
                <a:lnTo>
                  <a:pt x="0" y="1152525"/>
                </a:lnTo>
                <a:lnTo>
                  <a:pt x="1152525" y="1152525"/>
                </a:lnTo>
                <a:lnTo>
                  <a:pt x="1152525" y="433388"/>
                </a:lnTo>
                <a:lnTo>
                  <a:pt x="0" y="433388"/>
                </a:lnTo>
                <a:lnTo>
                  <a:pt x="0" y="144463"/>
                </a:lnTo>
                <a:lnTo>
                  <a:pt x="1079500" y="144463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75" name="フリーフォーム: 図形 74">
            <a:extLst>
              <a:ext uri="{FF2B5EF4-FFF2-40B4-BE49-F238E27FC236}">
                <a16:creationId xmlns:a16="http://schemas.microsoft.com/office/drawing/2014/main" id="{F5969AF9-60F0-4EFF-AE2D-207255C146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7187" y="2852737"/>
            <a:ext cx="1439862" cy="1439862"/>
          </a:xfrm>
          <a:custGeom>
            <a:avLst/>
            <a:gdLst>
              <a:gd name="connsiteX0" fmla="*/ 1223962 w 1439862"/>
              <a:gd name="connsiteY0" fmla="*/ 0 h 1439862"/>
              <a:gd name="connsiteX1" fmla="*/ 1295400 w 1439862"/>
              <a:gd name="connsiteY1" fmla="*/ 0 h 1439862"/>
              <a:gd name="connsiteX2" fmla="*/ 1295400 w 1439862"/>
              <a:gd name="connsiteY2" fmla="*/ 144462 h 1439862"/>
              <a:gd name="connsiteX3" fmla="*/ 1368425 w 1439862"/>
              <a:gd name="connsiteY3" fmla="*/ 144462 h 1439862"/>
              <a:gd name="connsiteX4" fmla="*/ 1368425 w 1439862"/>
              <a:gd name="connsiteY4" fmla="*/ 0 h 1439862"/>
              <a:gd name="connsiteX5" fmla="*/ 1439862 w 1439862"/>
              <a:gd name="connsiteY5" fmla="*/ 0 h 1439862"/>
              <a:gd name="connsiteX6" fmla="*/ 1439862 w 1439862"/>
              <a:gd name="connsiteY6" fmla="*/ 144462 h 1439862"/>
              <a:gd name="connsiteX7" fmla="*/ 1439862 w 1439862"/>
              <a:gd name="connsiteY7" fmla="*/ 288925 h 1439862"/>
              <a:gd name="connsiteX8" fmla="*/ 1439862 w 1439862"/>
              <a:gd name="connsiteY8" fmla="*/ 720725 h 1439862"/>
              <a:gd name="connsiteX9" fmla="*/ 720724 w 1439862"/>
              <a:gd name="connsiteY9" fmla="*/ 1439862 h 1439862"/>
              <a:gd name="connsiteX10" fmla="*/ 144462 w 1439862"/>
              <a:gd name="connsiteY10" fmla="*/ 1439862 h 1439862"/>
              <a:gd name="connsiteX11" fmla="*/ 144462 w 1439862"/>
              <a:gd name="connsiteY11" fmla="*/ 1152525 h 1439862"/>
              <a:gd name="connsiteX12" fmla="*/ 576262 w 1439862"/>
              <a:gd name="connsiteY12" fmla="*/ 1152525 h 1439862"/>
              <a:gd name="connsiteX13" fmla="*/ 1152524 w 1439862"/>
              <a:gd name="connsiteY13" fmla="*/ 576262 h 1439862"/>
              <a:gd name="connsiteX14" fmla="*/ 1152524 w 1439862"/>
              <a:gd name="connsiteY14" fmla="*/ 144462 h 1439862"/>
              <a:gd name="connsiteX15" fmla="*/ 1223962 w 1439862"/>
              <a:gd name="connsiteY15" fmla="*/ 144462 h 1439862"/>
              <a:gd name="connsiteX16" fmla="*/ 0 w 1439862"/>
              <a:gd name="connsiteY16" fmla="*/ 0 h 1439862"/>
              <a:gd name="connsiteX17" fmla="*/ 360362 w 1439862"/>
              <a:gd name="connsiteY17" fmla="*/ 0 h 1439862"/>
              <a:gd name="connsiteX18" fmla="*/ 792162 w 1439862"/>
              <a:gd name="connsiteY18" fmla="*/ 576262 h 1439862"/>
              <a:gd name="connsiteX19" fmla="*/ 431800 w 1439862"/>
              <a:gd name="connsiteY19" fmla="*/ 576262 h 1439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39862" h="1439862">
                <a:moveTo>
                  <a:pt x="1223962" y="0"/>
                </a:moveTo>
                <a:lnTo>
                  <a:pt x="1295400" y="0"/>
                </a:lnTo>
                <a:lnTo>
                  <a:pt x="1295400" y="144462"/>
                </a:lnTo>
                <a:lnTo>
                  <a:pt x="1368425" y="144462"/>
                </a:lnTo>
                <a:lnTo>
                  <a:pt x="1368425" y="0"/>
                </a:lnTo>
                <a:lnTo>
                  <a:pt x="1439862" y="0"/>
                </a:lnTo>
                <a:lnTo>
                  <a:pt x="1439862" y="144462"/>
                </a:lnTo>
                <a:lnTo>
                  <a:pt x="1439862" y="288925"/>
                </a:lnTo>
                <a:lnTo>
                  <a:pt x="1439862" y="720725"/>
                </a:lnTo>
                <a:lnTo>
                  <a:pt x="720724" y="1439862"/>
                </a:lnTo>
                <a:lnTo>
                  <a:pt x="144462" y="1439862"/>
                </a:lnTo>
                <a:lnTo>
                  <a:pt x="144462" y="1152525"/>
                </a:lnTo>
                <a:lnTo>
                  <a:pt x="576262" y="1152525"/>
                </a:lnTo>
                <a:lnTo>
                  <a:pt x="1152524" y="576262"/>
                </a:lnTo>
                <a:lnTo>
                  <a:pt x="1152524" y="144462"/>
                </a:lnTo>
                <a:lnTo>
                  <a:pt x="1223962" y="144462"/>
                </a:lnTo>
                <a:close/>
                <a:moveTo>
                  <a:pt x="0" y="0"/>
                </a:moveTo>
                <a:lnTo>
                  <a:pt x="360362" y="0"/>
                </a:lnTo>
                <a:lnTo>
                  <a:pt x="792162" y="576262"/>
                </a:lnTo>
                <a:lnTo>
                  <a:pt x="431800" y="576262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77" name="フリーフォーム: 図形 76">
            <a:extLst>
              <a:ext uri="{FF2B5EF4-FFF2-40B4-BE49-F238E27FC236}">
                <a16:creationId xmlns:a16="http://schemas.microsoft.com/office/drawing/2014/main" id="{147F0789-60F0-4D9F-B6E2-AD92B6055C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2274" y="2852737"/>
            <a:ext cx="1441450" cy="1439862"/>
          </a:xfrm>
          <a:custGeom>
            <a:avLst/>
            <a:gdLst>
              <a:gd name="connsiteX0" fmla="*/ 1079500 w 1441450"/>
              <a:gd name="connsiteY0" fmla="*/ 0 h 1439862"/>
              <a:gd name="connsiteX1" fmla="*/ 1223963 w 1441450"/>
              <a:gd name="connsiteY1" fmla="*/ 0 h 1439862"/>
              <a:gd name="connsiteX2" fmla="*/ 1223963 w 1441450"/>
              <a:gd name="connsiteY2" fmla="*/ 144462 h 1439862"/>
              <a:gd name="connsiteX3" fmla="*/ 1296988 w 1441450"/>
              <a:gd name="connsiteY3" fmla="*/ 144462 h 1439862"/>
              <a:gd name="connsiteX4" fmla="*/ 1296988 w 1441450"/>
              <a:gd name="connsiteY4" fmla="*/ 0 h 1439862"/>
              <a:gd name="connsiteX5" fmla="*/ 1439863 w 1441450"/>
              <a:gd name="connsiteY5" fmla="*/ 0 h 1439862"/>
              <a:gd name="connsiteX6" fmla="*/ 1439863 w 1441450"/>
              <a:gd name="connsiteY6" fmla="*/ 144462 h 1439862"/>
              <a:gd name="connsiteX7" fmla="*/ 1441450 w 1441450"/>
              <a:gd name="connsiteY7" fmla="*/ 144462 h 1439862"/>
              <a:gd name="connsiteX8" fmla="*/ 1441450 w 1441450"/>
              <a:gd name="connsiteY8" fmla="*/ 576262 h 1439862"/>
              <a:gd name="connsiteX9" fmla="*/ 1081088 w 1441450"/>
              <a:gd name="connsiteY9" fmla="*/ 863600 h 1439862"/>
              <a:gd name="connsiteX10" fmla="*/ 1441450 w 1441450"/>
              <a:gd name="connsiteY10" fmla="*/ 1439862 h 1439862"/>
              <a:gd name="connsiteX11" fmla="*/ 1085850 w 1441450"/>
              <a:gd name="connsiteY11" fmla="*/ 1436687 h 1439862"/>
              <a:gd name="connsiteX12" fmla="*/ 865187 w 1441450"/>
              <a:gd name="connsiteY12" fmla="*/ 1081087 h 1439862"/>
              <a:gd name="connsiteX13" fmla="*/ 433387 w 1441450"/>
              <a:gd name="connsiteY13" fmla="*/ 1439862 h 1439862"/>
              <a:gd name="connsiteX14" fmla="*/ 0 w 1441450"/>
              <a:gd name="connsiteY14" fmla="*/ 1439862 h 1439862"/>
              <a:gd name="connsiteX15" fmla="*/ 1152525 w 1441450"/>
              <a:gd name="connsiteY15" fmla="*/ 431800 h 1439862"/>
              <a:gd name="connsiteX16" fmla="*/ 0 w 1441450"/>
              <a:gd name="connsiteY16" fmla="*/ 431800 h 1439862"/>
              <a:gd name="connsiteX17" fmla="*/ 0 w 1441450"/>
              <a:gd name="connsiteY17" fmla="*/ 144462 h 1439862"/>
              <a:gd name="connsiteX18" fmla="*/ 1079500 w 1441450"/>
              <a:gd name="connsiteY18" fmla="*/ 144462 h 1439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41450" h="1439862">
                <a:moveTo>
                  <a:pt x="1079500" y="0"/>
                </a:moveTo>
                <a:lnTo>
                  <a:pt x="1223963" y="0"/>
                </a:lnTo>
                <a:lnTo>
                  <a:pt x="1223963" y="144462"/>
                </a:lnTo>
                <a:lnTo>
                  <a:pt x="1296988" y="144462"/>
                </a:lnTo>
                <a:lnTo>
                  <a:pt x="1296988" y="0"/>
                </a:lnTo>
                <a:lnTo>
                  <a:pt x="1439863" y="0"/>
                </a:lnTo>
                <a:lnTo>
                  <a:pt x="1439863" y="144462"/>
                </a:lnTo>
                <a:lnTo>
                  <a:pt x="1441450" y="144462"/>
                </a:lnTo>
                <a:lnTo>
                  <a:pt x="1441450" y="576262"/>
                </a:lnTo>
                <a:lnTo>
                  <a:pt x="1081088" y="863600"/>
                </a:lnTo>
                <a:lnTo>
                  <a:pt x="1441450" y="1439862"/>
                </a:lnTo>
                <a:lnTo>
                  <a:pt x="1085850" y="1436687"/>
                </a:lnTo>
                <a:lnTo>
                  <a:pt x="865187" y="1081087"/>
                </a:lnTo>
                <a:lnTo>
                  <a:pt x="433387" y="1439862"/>
                </a:lnTo>
                <a:lnTo>
                  <a:pt x="0" y="1439862"/>
                </a:lnTo>
                <a:lnTo>
                  <a:pt x="1152525" y="431800"/>
                </a:lnTo>
                <a:lnTo>
                  <a:pt x="0" y="431800"/>
                </a:lnTo>
                <a:lnTo>
                  <a:pt x="0" y="144462"/>
                </a:lnTo>
                <a:lnTo>
                  <a:pt x="1079500" y="144462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CD6CEDD6-C84A-488B-9DCD-39CD7F7BFD8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数字とカタカナ図形</a:t>
            </a:r>
          </a:p>
        </p:txBody>
      </p:sp>
      <p:sp>
        <p:nvSpPr>
          <p:cNvPr id="67" name="フリーフォーム: 図形 66">
            <a:extLst>
              <a:ext uri="{FF2B5EF4-FFF2-40B4-BE49-F238E27FC236}">
                <a16:creationId xmlns:a16="http://schemas.microsoft.com/office/drawing/2014/main" id="{8BD96974-894A-48D7-AFFE-32EE001CE2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908050"/>
            <a:ext cx="1439863" cy="1439863"/>
          </a:xfrm>
          <a:custGeom>
            <a:avLst/>
            <a:gdLst>
              <a:gd name="connsiteX0" fmla="*/ 1368425 w 1439863"/>
              <a:gd name="connsiteY0" fmla="*/ 0 h 1439863"/>
              <a:gd name="connsiteX1" fmla="*/ 1439863 w 1439863"/>
              <a:gd name="connsiteY1" fmla="*/ 0 h 1439863"/>
              <a:gd name="connsiteX2" fmla="*/ 1439863 w 1439863"/>
              <a:gd name="connsiteY2" fmla="*/ 288925 h 1439863"/>
              <a:gd name="connsiteX3" fmla="*/ 1368425 w 1439863"/>
              <a:gd name="connsiteY3" fmla="*/ 288925 h 1439863"/>
              <a:gd name="connsiteX4" fmla="*/ 1223963 w 1439863"/>
              <a:gd name="connsiteY4" fmla="*/ 0 h 1439863"/>
              <a:gd name="connsiteX5" fmla="*/ 1295400 w 1439863"/>
              <a:gd name="connsiteY5" fmla="*/ 0 h 1439863"/>
              <a:gd name="connsiteX6" fmla="*/ 1295400 w 1439863"/>
              <a:gd name="connsiteY6" fmla="*/ 288925 h 1439863"/>
              <a:gd name="connsiteX7" fmla="*/ 1223963 w 1439863"/>
              <a:gd name="connsiteY7" fmla="*/ 288925 h 1439863"/>
              <a:gd name="connsiteX8" fmla="*/ 863600 w 1439863"/>
              <a:gd name="connsiteY8" fmla="*/ 0 h 1439863"/>
              <a:gd name="connsiteX9" fmla="*/ 1152525 w 1439863"/>
              <a:gd name="connsiteY9" fmla="*/ 0 h 1439863"/>
              <a:gd name="connsiteX10" fmla="*/ 1152525 w 1439863"/>
              <a:gd name="connsiteY10" fmla="*/ 720725 h 1439863"/>
              <a:gd name="connsiteX11" fmla="*/ 1439863 w 1439863"/>
              <a:gd name="connsiteY11" fmla="*/ 1439863 h 1439863"/>
              <a:gd name="connsiteX12" fmla="*/ 1152525 w 1439863"/>
              <a:gd name="connsiteY12" fmla="*/ 1439863 h 1439863"/>
              <a:gd name="connsiteX13" fmla="*/ 863600 w 1439863"/>
              <a:gd name="connsiteY13" fmla="*/ 720725 h 1439863"/>
              <a:gd name="connsiteX14" fmla="*/ 287338 w 1439863"/>
              <a:gd name="connsiteY14" fmla="*/ 0 h 1439863"/>
              <a:gd name="connsiteX15" fmla="*/ 576263 w 1439863"/>
              <a:gd name="connsiteY15" fmla="*/ 0 h 1439863"/>
              <a:gd name="connsiteX16" fmla="*/ 576263 w 1439863"/>
              <a:gd name="connsiteY16" fmla="*/ 720725 h 1439863"/>
              <a:gd name="connsiteX17" fmla="*/ 287338 w 1439863"/>
              <a:gd name="connsiteY17" fmla="*/ 1439863 h 1439863"/>
              <a:gd name="connsiteX18" fmla="*/ 0 w 1439863"/>
              <a:gd name="connsiteY18" fmla="*/ 1439863 h 1439863"/>
              <a:gd name="connsiteX19" fmla="*/ 287338 w 1439863"/>
              <a:gd name="connsiteY19" fmla="*/ 720725 h 1439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39863" h="1439863">
                <a:moveTo>
                  <a:pt x="1368425" y="0"/>
                </a:moveTo>
                <a:lnTo>
                  <a:pt x="1439863" y="0"/>
                </a:lnTo>
                <a:lnTo>
                  <a:pt x="1439863" y="288925"/>
                </a:lnTo>
                <a:lnTo>
                  <a:pt x="1368425" y="288925"/>
                </a:lnTo>
                <a:close/>
                <a:moveTo>
                  <a:pt x="1223963" y="0"/>
                </a:moveTo>
                <a:lnTo>
                  <a:pt x="1295400" y="0"/>
                </a:lnTo>
                <a:lnTo>
                  <a:pt x="1295400" y="288925"/>
                </a:lnTo>
                <a:lnTo>
                  <a:pt x="1223963" y="288925"/>
                </a:lnTo>
                <a:close/>
                <a:moveTo>
                  <a:pt x="863600" y="0"/>
                </a:moveTo>
                <a:lnTo>
                  <a:pt x="1152525" y="0"/>
                </a:lnTo>
                <a:lnTo>
                  <a:pt x="1152525" y="720725"/>
                </a:lnTo>
                <a:lnTo>
                  <a:pt x="1439863" y="1439863"/>
                </a:lnTo>
                <a:lnTo>
                  <a:pt x="1152525" y="1439863"/>
                </a:lnTo>
                <a:lnTo>
                  <a:pt x="863600" y="720725"/>
                </a:lnTo>
                <a:close/>
                <a:moveTo>
                  <a:pt x="287338" y="0"/>
                </a:moveTo>
                <a:lnTo>
                  <a:pt x="576263" y="0"/>
                </a:lnTo>
                <a:lnTo>
                  <a:pt x="576263" y="720725"/>
                </a:lnTo>
                <a:lnTo>
                  <a:pt x="287338" y="1439863"/>
                </a:lnTo>
                <a:lnTo>
                  <a:pt x="0" y="1439863"/>
                </a:lnTo>
                <a:lnTo>
                  <a:pt x="287338" y="720725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66" name="フリーフォーム: 図形 65">
            <a:extLst>
              <a:ext uri="{FF2B5EF4-FFF2-40B4-BE49-F238E27FC236}">
                <a16:creationId xmlns:a16="http://schemas.microsoft.com/office/drawing/2014/main" id="{14FF6BBA-9310-4C24-8596-5DB294AE34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0612" y="908050"/>
            <a:ext cx="1439862" cy="1439863"/>
          </a:xfrm>
          <a:custGeom>
            <a:avLst/>
            <a:gdLst>
              <a:gd name="connsiteX0" fmla="*/ 1296987 w 1439862"/>
              <a:gd name="connsiteY0" fmla="*/ 0 h 1439863"/>
              <a:gd name="connsiteX1" fmla="*/ 1439862 w 1439862"/>
              <a:gd name="connsiteY1" fmla="*/ 0 h 1439863"/>
              <a:gd name="connsiteX2" fmla="*/ 1439862 w 1439862"/>
              <a:gd name="connsiteY2" fmla="*/ 288925 h 1439863"/>
              <a:gd name="connsiteX3" fmla="*/ 1296987 w 1439862"/>
              <a:gd name="connsiteY3" fmla="*/ 288925 h 1439863"/>
              <a:gd name="connsiteX4" fmla="*/ 1079500 w 1439862"/>
              <a:gd name="connsiteY4" fmla="*/ 0 h 1439863"/>
              <a:gd name="connsiteX5" fmla="*/ 1223962 w 1439862"/>
              <a:gd name="connsiteY5" fmla="*/ 0 h 1439863"/>
              <a:gd name="connsiteX6" fmla="*/ 1223962 w 1439862"/>
              <a:gd name="connsiteY6" fmla="*/ 288925 h 1439863"/>
              <a:gd name="connsiteX7" fmla="*/ 1079500 w 1439862"/>
              <a:gd name="connsiteY7" fmla="*/ 288925 h 1439863"/>
              <a:gd name="connsiteX8" fmla="*/ 0 w 1439862"/>
              <a:gd name="connsiteY8" fmla="*/ 0 h 1439863"/>
              <a:gd name="connsiteX9" fmla="*/ 288925 w 1439862"/>
              <a:gd name="connsiteY9" fmla="*/ 0 h 1439863"/>
              <a:gd name="connsiteX10" fmla="*/ 288925 w 1439862"/>
              <a:gd name="connsiteY10" fmla="*/ 288925 h 1439863"/>
              <a:gd name="connsiteX11" fmla="*/ 1439862 w 1439862"/>
              <a:gd name="connsiteY11" fmla="*/ 288925 h 1439863"/>
              <a:gd name="connsiteX12" fmla="*/ 1439862 w 1439862"/>
              <a:gd name="connsiteY12" fmla="*/ 576263 h 1439863"/>
              <a:gd name="connsiteX13" fmla="*/ 288925 w 1439862"/>
              <a:gd name="connsiteY13" fmla="*/ 576263 h 1439863"/>
              <a:gd name="connsiteX14" fmla="*/ 288925 w 1439862"/>
              <a:gd name="connsiteY14" fmla="*/ 1008063 h 1439863"/>
              <a:gd name="connsiteX15" fmla="*/ 431800 w 1439862"/>
              <a:gd name="connsiteY15" fmla="*/ 1152525 h 1439863"/>
              <a:gd name="connsiteX16" fmla="*/ 1439862 w 1439862"/>
              <a:gd name="connsiteY16" fmla="*/ 1152525 h 1439863"/>
              <a:gd name="connsiteX17" fmla="*/ 1439862 w 1439862"/>
              <a:gd name="connsiteY17" fmla="*/ 1439863 h 1439863"/>
              <a:gd name="connsiteX18" fmla="*/ 288925 w 1439862"/>
              <a:gd name="connsiteY18" fmla="*/ 1439863 h 1439863"/>
              <a:gd name="connsiteX19" fmla="*/ 0 w 1439862"/>
              <a:gd name="connsiteY19" fmla="*/ 1152525 h 1439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39862" h="1439863">
                <a:moveTo>
                  <a:pt x="1296987" y="0"/>
                </a:moveTo>
                <a:lnTo>
                  <a:pt x="1439862" y="0"/>
                </a:lnTo>
                <a:lnTo>
                  <a:pt x="1439862" y="288925"/>
                </a:lnTo>
                <a:lnTo>
                  <a:pt x="1296987" y="288925"/>
                </a:lnTo>
                <a:close/>
                <a:moveTo>
                  <a:pt x="1079500" y="0"/>
                </a:moveTo>
                <a:lnTo>
                  <a:pt x="1223962" y="0"/>
                </a:lnTo>
                <a:lnTo>
                  <a:pt x="1223962" y="288925"/>
                </a:lnTo>
                <a:lnTo>
                  <a:pt x="1079500" y="288925"/>
                </a:lnTo>
                <a:close/>
                <a:moveTo>
                  <a:pt x="0" y="0"/>
                </a:moveTo>
                <a:lnTo>
                  <a:pt x="288925" y="0"/>
                </a:lnTo>
                <a:lnTo>
                  <a:pt x="288925" y="288925"/>
                </a:lnTo>
                <a:lnTo>
                  <a:pt x="1439862" y="288925"/>
                </a:lnTo>
                <a:lnTo>
                  <a:pt x="1439862" y="576263"/>
                </a:lnTo>
                <a:lnTo>
                  <a:pt x="288925" y="576263"/>
                </a:lnTo>
                <a:lnTo>
                  <a:pt x="288925" y="1008063"/>
                </a:lnTo>
                <a:lnTo>
                  <a:pt x="431800" y="1152525"/>
                </a:lnTo>
                <a:lnTo>
                  <a:pt x="1439862" y="1152525"/>
                </a:lnTo>
                <a:lnTo>
                  <a:pt x="1439862" y="1439863"/>
                </a:lnTo>
                <a:lnTo>
                  <a:pt x="288925" y="1439863"/>
                </a:lnTo>
                <a:lnTo>
                  <a:pt x="0" y="1152525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65" name="フリーフォーム: 図形 64">
            <a:extLst>
              <a:ext uri="{FF2B5EF4-FFF2-40B4-BE49-F238E27FC236}">
                <a16:creationId xmlns:a16="http://schemas.microsoft.com/office/drawing/2014/main" id="{44424E73-7596-4F5F-A992-8C7082699AF4}"/>
              </a:ext>
            </a:extLst>
          </p:cNvPr>
          <p:cNvSpPr>
            <a:spLocks/>
          </p:cNvSpPr>
          <p:nvPr/>
        </p:nvSpPr>
        <p:spPr bwMode="auto">
          <a:xfrm>
            <a:off x="4232275" y="908049"/>
            <a:ext cx="1441450" cy="1441450"/>
          </a:xfrm>
          <a:custGeom>
            <a:avLst/>
            <a:gdLst>
              <a:gd name="connsiteX0" fmla="*/ 1079500 w 1441450"/>
              <a:gd name="connsiteY0" fmla="*/ 0 h 1441450"/>
              <a:gd name="connsiteX1" fmla="*/ 1223963 w 1441450"/>
              <a:gd name="connsiteY1" fmla="*/ 0 h 1441450"/>
              <a:gd name="connsiteX2" fmla="*/ 1223963 w 1441450"/>
              <a:gd name="connsiteY2" fmla="*/ 144463 h 1441450"/>
              <a:gd name="connsiteX3" fmla="*/ 1296988 w 1441450"/>
              <a:gd name="connsiteY3" fmla="*/ 144463 h 1441450"/>
              <a:gd name="connsiteX4" fmla="*/ 1296988 w 1441450"/>
              <a:gd name="connsiteY4" fmla="*/ 0 h 1441450"/>
              <a:gd name="connsiteX5" fmla="*/ 1439863 w 1441450"/>
              <a:gd name="connsiteY5" fmla="*/ 0 h 1441450"/>
              <a:gd name="connsiteX6" fmla="*/ 1439863 w 1441450"/>
              <a:gd name="connsiteY6" fmla="*/ 144463 h 1441450"/>
              <a:gd name="connsiteX7" fmla="*/ 1441450 w 1441450"/>
              <a:gd name="connsiteY7" fmla="*/ 144463 h 1441450"/>
              <a:gd name="connsiteX8" fmla="*/ 1441450 w 1441450"/>
              <a:gd name="connsiteY8" fmla="*/ 865188 h 1441450"/>
              <a:gd name="connsiteX9" fmla="*/ 720725 w 1441450"/>
              <a:gd name="connsiteY9" fmla="*/ 1441450 h 1441450"/>
              <a:gd name="connsiteX10" fmla="*/ 288925 w 1441450"/>
              <a:gd name="connsiteY10" fmla="*/ 1441450 h 1441450"/>
              <a:gd name="connsiteX11" fmla="*/ 1152525 w 1441450"/>
              <a:gd name="connsiteY11" fmla="*/ 720725 h 1441450"/>
              <a:gd name="connsiteX12" fmla="*/ 1152525 w 1441450"/>
              <a:gd name="connsiteY12" fmla="*/ 433388 h 1441450"/>
              <a:gd name="connsiteX13" fmla="*/ 0 w 1441450"/>
              <a:gd name="connsiteY13" fmla="*/ 433388 h 1441450"/>
              <a:gd name="connsiteX14" fmla="*/ 0 w 1441450"/>
              <a:gd name="connsiteY14" fmla="*/ 144463 h 1441450"/>
              <a:gd name="connsiteX15" fmla="*/ 1079500 w 1441450"/>
              <a:gd name="connsiteY15" fmla="*/ 144463 h 144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441450" h="1441450">
                <a:moveTo>
                  <a:pt x="1079500" y="0"/>
                </a:moveTo>
                <a:lnTo>
                  <a:pt x="1223963" y="0"/>
                </a:lnTo>
                <a:lnTo>
                  <a:pt x="1223963" y="144463"/>
                </a:lnTo>
                <a:lnTo>
                  <a:pt x="1296988" y="144463"/>
                </a:lnTo>
                <a:lnTo>
                  <a:pt x="1296988" y="0"/>
                </a:lnTo>
                <a:lnTo>
                  <a:pt x="1439863" y="0"/>
                </a:lnTo>
                <a:lnTo>
                  <a:pt x="1439863" y="144463"/>
                </a:lnTo>
                <a:lnTo>
                  <a:pt x="1441450" y="144463"/>
                </a:lnTo>
                <a:lnTo>
                  <a:pt x="1441450" y="865188"/>
                </a:lnTo>
                <a:lnTo>
                  <a:pt x="720725" y="1441450"/>
                </a:lnTo>
                <a:lnTo>
                  <a:pt x="288925" y="1441450"/>
                </a:lnTo>
                <a:lnTo>
                  <a:pt x="1152525" y="720725"/>
                </a:lnTo>
                <a:lnTo>
                  <a:pt x="1152525" y="433388"/>
                </a:lnTo>
                <a:lnTo>
                  <a:pt x="0" y="433388"/>
                </a:lnTo>
                <a:lnTo>
                  <a:pt x="0" y="144463"/>
                </a:lnTo>
                <a:lnTo>
                  <a:pt x="1079500" y="144463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64" name="フリーフォーム: 図形 63">
            <a:extLst>
              <a:ext uri="{FF2B5EF4-FFF2-40B4-BE49-F238E27FC236}">
                <a16:creationId xmlns:a16="http://schemas.microsoft.com/office/drawing/2014/main" id="{4BDAA569-A6B9-495B-B183-D4C8C044AB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5525" y="908050"/>
            <a:ext cx="1439863" cy="1439863"/>
          </a:xfrm>
          <a:custGeom>
            <a:avLst/>
            <a:gdLst>
              <a:gd name="connsiteX0" fmla="*/ 1295400 w 1439863"/>
              <a:gd name="connsiteY0" fmla="*/ 0 h 1439863"/>
              <a:gd name="connsiteX1" fmla="*/ 1438275 w 1439863"/>
              <a:gd name="connsiteY1" fmla="*/ 0 h 1439863"/>
              <a:gd name="connsiteX2" fmla="*/ 1438275 w 1439863"/>
              <a:gd name="connsiteY2" fmla="*/ 288925 h 1439863"/>
              <a:gd name="connsiteX3" fmla="*/ 1295400 w 1439863"/>
              <a:gd name="connsiteY3" fmla="*/ 288925 h 1439863"/>
              <a:gd name="connsiteX4" fmla="*/ 1077913 w 1439863"/>
              <a:gd name="connsiteY4" fmla="*/ 0 h 1439863"/>
              <a:gd name="connsiteX5" fmla="*/ 1222375 w 1439863"/>
              <a:gd name="connsiteY5" fmla="*/ 0 h 1439863"/>
              <a:gd name="connsiteX6" fmla="*/ 1222375 w 1439863"/>
              <a:gd name="connsiteY6" fmla="*/ 288925 h 1439863"/>
              <a:gd name="connsiteX7" fmla="*/ 1077913 w 1439863"/>
              <a:gd name="connsiteY7" fmla="*/ 288925 h 1439863"/>
              <a:gd name="connsiteX8" fmla="*/ 431800 w 1439863"/>
              <a:gd name="connsiteY8" fmla="*/ 0 h 1439863"/>
              <a:gd name="connsiteX9" fmla="*/ 719138 w 1439863"/>
              <a:gd name="connsiteY9" fmla="*/ 0 h 1439863"/>
              <a:gd name="connsiteX10" fmla="*/ 1439863 w 1439863"/>
              <a:gd name="connsiteY10" fmla="*/ 1008063 h 1439863"/>
              <a:gd name="connsiteX11" fmla="*/ 1439863 w 1439863"/>
              <a:gd name="connsiteY11" fmla="*/ 1439863 h 1439863"/>
              <a:gd name="connsiteX12" fmla="*/ 576262 w 1439863"/>
              <a:gd name="connsiteY12" fmla="*/ 288925 h 1439863"/>
              <a:gd name="connsiteX13" fmla="*/ 0 w 1439863"/>
              <a:gd name="connsiteY13" fmla="*/ 1008063 h 1439863"/>
              <a:gd name="connsiteX14" fmla="*/ 0 w 1439863"/>
              <a:gd name="connsiteY14" fmla="*/ 576263 h 1439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39863" h="1439863">
                <a:moveTo>
                  <a:pt x="1295400" y="0"/>
                </a:moveTo>
                <a:lnTo>
                  <a:pt x="1438275" y="0"/>
                </a:lnTo>
                <a:lnTo>
                  <a:pt x="1438275" y="288925"/>
                </a:lnTo>
                <a:lnTo>
                  <a:pt x="1295400" y="288925"/>
                </a:lnTo>
                <a:close/>
                <a:moveTo>
                  <a:pt x="1077913" y="0"/>
                </a:moveTo>
                <a:lnTo>
                  <a:pt x="1222375" y="0"/>
                </a:lnTo>
                <a:lnTo>
                  <a:pt x="1222375" y="288925"/>
                </a:lnTo>
                <a:lnTo>
                  <a:pt x="1077913" y="288925"/>
                </a:lnTo>
                <a:close/>
                <a:moveTo>
                  <a:pt x="431800" y="0"/>
                </a:moveTo>
                <a:lnTo>
                  <a:pt x="719138" y="0"/>
                </a:lnTo>
                <a:lnTo>
                  <a:pt x="1439863" y="1008063"/>
                </a:lnTo>
                <a:lnTo>
                  <a:pt x="1439863" y="1439863"/>
                </a:lnTo>
                <a:lnTo>
                  <a:pt x="576262" y="288925"/>
                </a:lnTo>
                <a:lnTo>
                  <a:pt x="0" y="1008063"/>
                </a:lnTo>
                <a:lnTo>
                  <a:pt x="0" y="576263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63" name="フリーフォーム: 図形 62">
            <a:extLst>
              <a:ext uri="{FF2B5EF4-FFF2-40B4-BE49-F238E27FC236}">
                <a16:creationId xmlns:a16="http://schemas.microsoft.com/office/drawing/2014/main" id="{7DD333B5-CACE-4AD3-A7D5-0024C8D0B3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7187" y="908050"/>
            <a:ext cx="1439862" cy="1439863"/>
          </a:xfrm>
          <a:custGeom>
            <a:avLst/>
            <a:gdLst>
              <a:gd name="connsiteX0" fmla="*/ 1008062 w 1439862"/>
              <a:gd name="connsiteY0" fmla="*/ 720725 h 1439863"/>
              <a:gd name="connsiteX1" fmla="*/ 1295400 w 1439862"/>
              <a:gd name="connsiteY1" fmla="*/ 720725 h 1439863"/>
              <a:gd name="connsiteX2" fmla="*/ 1295400 w 1439862"/>
              <a:gd name="connsiteY2" fmla="*/ 1152525 h 1439863"/>
              <a:gd name="connsiteX3" fmla="*/ 1439862 w 1439862"/>
              <a:gd name="connsiteY3" fmla="*/ 1439863 h 1439863"/>
              <a:gd name="connsiteX4" fmla="*/ 1150937 w 1439862"/>
              <a:gd name="connsiteY4" fmla="*/ 1439863 h 1439863"/>
              <a:gd name="connsiteX5" fmla="*/ 1008062 w 1439862"/>
              <a:gd name="connsiteY5" fmla="*/ 1152525 h 1439863"/>
              <a:gd name="connsiteX6" fmla="*/ 144462 w 1439862"/>
              <a:gd name="connsiteY6" fmla="*/ 720725 h 1439863"/>
              <a:gd name="connsiteX7" fmla="*/ 431800 w 1439862"/>
              <a:gd name="connsiteY7" fmla="*/ 720725 h 1439863"/>
              <a:gd name="connsiteX8" fmla="*/ 431800 w 1439862"/>
              <a:gd name="connsiteY8" fmla="*/ 1152525 h 1439863"/>
              <a:gd name="connsiteX9" fmla="*/ 288925 w 1439862"/>
              <a:gd name="connsiteY9" fmla="*/ 1439863 h 1439863"/>
              <a:gd name="connsiteX10" fmla="*/ 0 w 1439862"/>
              <a:gd name="connsiteY10" fmla="*/ 1439863 h 1439863"/>
              <a:gd name="connsiteX11" fmla="*/ 144462 w 1439862"/>
              <a:gd name="connsiteY11" fmla="*/ 1152525 h 1439863"/>
              <a:gd name="connsiteX12" fmla="*/ 1296987 w 1439862"/>
              <a:gd name="connsiteY12" fmla="*/ 0 h 1439863"/>
              <a:gd name="connsiteX13" fmla="*/ 1439862 w 1439862"/>
              <a:gd name="connsiteY13" fmla="*/ 0 h 1439863"/>
              <a:gd name="connsiteX14" fmla="*/ 1439862 w 1439862"/>
              <a:gd name="connsiteY14" fmla="*/ 288925 h 1439863"/>
              <a:gd name="connsiteX15" fmla="*/ 1296987 w 1439862"/>
              <a:gd name="connsiteY15" fmla="*/ 288925 h 1439863"/>
              <a:gd name="connsiteX16" fmla="*/ 1079500 w 1439862"/>
              <a:gd name="connsiteY16" fmla="*/ 0 h 1439863"/>
              <a:gd name="connsiteX17" fmla="*/ 1223962 w 1439862"/>
              <a:gd name="connsiteY17" fmla="*/ 0 h 1439863"/>
              <a:gd name="connsiteX18" fmla="*/ 1223962 w 1439862"/>
              <a:gd name="connsiteY18" fmla="*/ 288925 h 1439863"/>
              <a:gd name="connsiteX19" fmla="*/ 1079500 w 1439862"/>
              <a:gd name="connsiteY19" fmla="*/ 288925 h 1439863"/>
              <a:gd name="connsiteX20" fmla="*/ 576262 w 1439862"/>
              <a:gd name="connsiteY20" fmla="*/ 0 h 1439863"/>
              <a:gd name="connsiteX21" fmla="*/ 863600 w 1439862"/>
              <a:gd name="connsiteY21" fmla="*/ 0 h 1439863"/>
              <a:gd name="connsiteX22" fmla="*/ 863600 w 1439862"/>
              <a:gd name="connsiteY22" fmla="*/ 288925 h 1439863"/>
              <a:gd name="connsiteX23" fmla="*/ 1439862 w 1439862"/>
              <a:gd name="connsiteY23" fmla="*/ 288925 h 1439863"/>
              <a:gd name="connsiteX24" fmla="*/ 1439862 w 1439862"/>
              <a:gd name="connsiteY24" fmla="*/ 576263 h 1439863"/>
              <a:gd name="connsiteX25" fmla="*/ 863600 w 1439862"/>
              <a:gd name="connsiteY25" fmla="*/ 576263 h 1439863"/>
              <a:gd name="connsiteX26" fmla="*/ 863600 w 1439862"/>
              <a:gd name="connsiteY26" fmla="*/ 1439863 h 1439863"/>
              <a:gd name="connsiteX27" fmla="*/ 576262 w 1439862"/>
              <a:gd name="connsiteY27" fmla="*/ 1439863 h 1439863"/>
              <a:gd name="connsiteX28" fmla="*/ 576262 w 1439862"/>
              <a:gd name="connsiteY28" fmla="*/ 576263 h 1439863"/>
              <a:gd name="connsiteX29" fmla="*/ 0 w 1439862"/>
              <a:gd name="connsiteY29" fmla="*/ 576263 h 1439863"/>
              <a:gd name="connsiteX30" fmla="*/ 0 w 1439862"/>
              <a:gd name="connsiteY30" fmla="*/ 288925 h 1439863"/>
              <a:gd name="connsiteX31" fmla="*/ 576262 w 1439862"/>
              <a:gd name="connsiteY31" fmla="*/ 288925 h 1439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39862" h="1439863">
                <a:moveTo>
                  <a:pt x="1008062" y="720725"/>
                </a:moveTo>
                <a:lnTo>
                  <a:pt x="1295400" y="720725"/>
                </a:lnTo>
                <a:lnTo>
                  <a:pt x="1295400" y="1152525"/>
                </a:lnTo>
                <a:lnTo>
                  <a:pt x="1439862" y="1439863"/>
                </a:lnTo>
                <a:lnTo>
                  <a:pt x="1150937" y="1439863"/>
                </a:lnTo>
                <a:lnTo>
                  <a:pt x="1008062" y="1152525"/>
                </a:lnTo>
                <a:close/>
                <a:moveTo>
                  <a:pt x="144462" y="720725"/>
                </a:moveTo>
                <a:lnTo>
                  <a:pt x="431800" y="720725"/>
                </a:lnTo>
                <a:lnTo>
                  <a:pt x="431800" y="1152525"/>
                </a:lnTo>
                <a:lnTo>
                  <a:pt x="288925" y="1439863"/>
                </a:lnTo>
                <a:lnTo>
                  <a:pt x="0" y="1439863"/>
                </a:lnTo>
                <a:lnTo>
                  <a:pt x="144462" y="1152525"/>
                </a:lnTo>
                <a:close/>
                <a:moveTo>
                  <a:pt x="1296987" y="0"/>
                </a:moveTo>
                <a:lnTo>
                  <a:pt x="1439862" y="0"/>
                </a:lnTo>
                <a:lnTo>
                  <a:pt x="1439862" y="288925"/>
                </a:lnTo>
                <a:lnTo>
                  <a:pt x="1296987" y="288925"/>
                </a:lnTo>
                <a:close/>
                <a:moveTo>
                  <a:pt x="1079500" y="0"/>
                </a:moveTo>
                <a:lnTo>
                  <a:pt x="1223962" y="0"/>
                </a:lnTo>
                <a:lnTo>
                  <a:pt x="1223962" y="288925"/>
                </a:lnTo>
                <a:lnTo>
                  <a:pt x="1079500" y="288925"/>
                </a:lnTo>
                <a:close/>
                <a:moveTo>
                  <a:pt x="576262" y="0"/>
                </a:moveTo>
                <a:lnTo>
                  <a:pt x="863600" y="0"/>
                </a:lnTo>
                <a:lnTo>
                  <a:pt x="863600" y="288925"/>
                </a:lnTo>
                <a:lnTo>
                  <a:pt x="1439862" y="288925"/>
                </a:lnTo>
                <a:lnTo>
                  <a:pt x="1439862" y="576263"/>
                </a:lnTo>
                <a:lnTo>
                  <a:pt x="863600" y="576263"/>
                </a:lnTo>
                <a:lnTo>
                  <a:pt x="863600" y="1439863"/>
                </a:lnTo>
                <a:lnTo>
                  <a:pt x="576262" y="1439863"/>
                </a:lnTo>
                <a:lnTo>
                  <a:pt x="576262" y="576263"/>
                </a:lnTo>
                <a:lnTo>
                  <a:pt x="0" y="576263"/>
                </a:lnTo>
                <a:lnTo>
                  <a:pt x="0" y="288925"/>
                </a:lnTo>
                <a:lnTo>
                  <a:pt x="576262" y="288925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62" name="フリーフォーム: 図形 61">
            <a:extLst>
              <a:ext uri="{FF2B5EF4-FFF2-40B4-BE49-F238E27FC236}">
                <a16:creationId xmlns:a16="http://schemas.microsoft.com/office/drawing/2014/main" id="{ADE91208-98E8-487C-B3C6-55B03BD7D2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7188" y="2852737"/>
            <a:ext cx="1439862" cy="1439862"/>
          </a:xfrm>
          <a:custGeom>
            <a:avLst/>
            <a:gdLst>
              <a:gd name="connsiteX0" fmla="*/ 1008062 w 1439862"/>
              <a:gd name="connsiteY0" fmla="*/ 720725 h 1439862"/>
              <a:gd name="connsiteX1" fmla="*/ 1295400 w 1439862"/>
              <a:gd name="connsiteY1" fmla="*/ 720725 h 1439862"/>
              <a:gd name="connsiteX2" fmla="*/ 1295400 w 1439862"/>
              <a:gd name="connsiteY2" fmla="*/ 1152525 h 1439862"/>
              <a:gd name="connsiteX3" fmla="*/ 1439862 w 1439862"/>
              <a:gd name="connsiteY3" fmla="*/ 1439862 h 1439862"/>
              <a:gd name="connsiteX4" fmla="*/ 1150937 w 1439862"/>
              <a:gd name="connsiteY4" fmla="*/ 1439862 h 1439862"/>
              <a:gd name="connsiteX5" fmla="*/ 1008062 w 1439862"/>
              <a:gd name="connsiteY5" fmla="*/ 1152525 h 1439862"/>
              <a:gd name="connsiteX6" fmla="*/ 144462 w 1439862"/>
              <a:gd name="connsiteY6" fmla="*/ 720725 h 1439862"/>
              <a:gd name="connsiteX7" fmla="*/ 431800 w 1439862"/>
              <a:gd name="connsiteY7" fmla="*/ 720725 h 1439862"/>
              <a:gd name="connsiteX8" fmla="*/ 431800 w 1439862"/>
              <a:gd name="connsiteY8" fmla="*/ 1152525 h 1439862"/>
              <a:gd name="connsiteX9" fmla="*/ 288925 w 1439862"/>
              <a:gd name="connsiteY9" fmla="*/ 1439862 h 1439862"/>
              <a:gd name="connsiteX10" fmla="*/ 0 w 1439862"/>
              <a:gd name="connsiteY10" fmla="*/ 1439862 h 1439862"/>
              <a:gd name="connsiteX11" fmla="*/ 144462 w 1439862"/>
              <a:gd name="connsiteY11" fmla="*/ 1152525 h 1439862"/>
              <a:gd name="connsiteX12" fmla="*/ 1223962 w 1439862"/>
              <a:gd name="connsiteY12" fmla="*/ 71437 h 1439862"/>
              <a:gd name="connsiteX13" fmla="*/ 1223962 w 1439862"/>
              <a:gd name="connsiteY13" fmla="*/ 288925 h 1439862"/>
              <a:gd name="connsiteX14" fmla="*/ 1296987 w 1439862"/>
              <a:gd name="connsiteY14" fmla="*/ 288925 h 1439862"/>
              <a:gd name="connsiteX15" fmla="*/ 1296987 w 1439862"/>
              <a:gd name="connsiteY15" fmla="*/ 71437 h 1439862"/>
              <a:gd name="connsiteX16" fmla="*/ 576262 w 1439862"/>
              <a:gd name="connsiteY16" fmla="*/ 0 h 1439862"/>
              <a:gd name="connsiteX17" fmla="*/ 863600 w 1439862"/>
              <a:gd name="connsiteY17" fmla="*/ 0 h 1439862"/>
              <a:gd name="connsiteX18" fmla="*/ 863600 w 1439862"/>
              <a:gd name="connsiteY18" fmla="*/ 288925 h 1439862"/>
              <a:gd name="connsiteX19" fmla="*/ 1079500 w 1439862"/>
              <a:gd name="connsiteY19" fmla="*/ 288925 h 1439862"/>
              <a:gd name="connsiteX20" fmla="*/ 1079500 w 1439862"/>
              <a:gd name="connsiteY20" fmla="*/ 0 h 1439862"/>
              <a:gd name="connsiteX21" fmla="*/ 1152525 w 1439862"/>
              <a:gd name="connsiteY21" fmla="*/ 0 h 1439862"/>
              <a:gd name="connsiteX22" fmla="*/ 1223962 w 1439862"/>
              <a:gd name="connsiteY22" fmla="*/ 0 h 1439862"/>
              <a:gd name="connsiteX23" fmla="*/ 1296987 w 1439862"/>
              <a:gd name="connsiteY23" fmla="*/ 0 h 1439862"/>
              <a:gd name="connsiteX24" fmla="*/ 1368425 w 1439862"/>
              <a:gd name="connsiteY24" fmla="*/ 0 h 1439862"/>
              <a:gd name="connsiteX25" fmla="*/ 1439862 w 1439862"/>
              <a:gd name="connsiteY25" fmla="*/ 0 h 1439862"/>
              <a:gd name="connsiteX26" fmla="*/ 1439862 w 1439862"/>
              <a:gd name="connsiteY26" fmla="*/ 288925 h 1439862"/>
              <a:gd name="connsiteX27" fmla="*/ 1439862 w 1439862"/>
              <a:gd name="connsiteY27" fmla="*/ 576262 h 1439862"/>
              <a:gd name="connsiteX28" fmla="*/ 863600 w 1439862"/>
              <a:gd name="connsiteY28" fmla="*/ 576262 h 1439862"/>
              <a:gd name="connsiteX29" fmla="*/ 863600 w 1439862"/>
              <a:gd name="connsiteY29" fmla="*/ 1439862 h 1439862"/>
              <a:gd name="connsiteX30" fmla="*/ 576262 w 1439862"/>
              <a:gd name="connsiteY30" fmla="*/ 1439862 h 1439862"/>
              <a:gd name="connsiteX31" fmla="*/ 576262 w 1439862"/>
              <a:gd name="connsiteY31" fmla="*/ 576262 h 1439862"/>
              <a:gd name="connsiteX32" fmla="*/ 0 w 1439862"/>
              <a:gd name="connsiteY32" fmla="*/ 576262 h 1439862"/>
              <a:gd name="connsiteX33" fmla="*/ 0 w 1439862"/>
              <a:gd name="connsiteY33" fmla="*/ 288925 h 1439862"/>
              <a:gd name="connsiteX34" fmla="*/ 576262 w 1439862"/>
              <a:gd name="connsiteY34" fmla="*/ 288925 h 1439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439862" h="1439862">
                <a:moveTo>
                  <a:pt x="1008062" y="720725"/>
                </a:moveTo>
                <a:lnTo>
                  <a:pt x="1295400" y="720725"/>
                </a:lnTo>
                <a:lnTo>
                  <a:pt x="1295400" y="1152525"/>
                </a:lnTo>
                <a:lnTo>
                  <a:pt x="1439862" y="1439862"/>
                </a:lnTo>
                <a:lnTo>
                  <a:pt x="1150937" y="1439862"/>
                </a:lnTo>
                <a:lnTo>
                  <a:pt x="1008062" y="1152525"/>
                </a:lnTo>
                <a:close/>
                <a:moveTo>
                  <a:pt x="144462" y="720725"/>
                </a:moveTo>
                <a:lnTo>
                  <a:pt x="431800" y="720725"/>
                </a:lnTo>
                <a:lnTo>
                  <a:pt x="431800" y="1152525"/>
                </a:lnTo>
                <a:lnTo>
                  <a:pt x="288925" y="1439862"/>
                </a:lnTo>
                <a:lnTo>
                  <a:pt x="0" y="1439862"/>
                </a:lnTo>
                <a:lnTo>
                  <a:pt x="144462" y="1152525"/>
                </a:lnTo>
                <a:close/>
                <a:moveTo>
                  <a:pt x="1223962" y="71437"/>
                </a:moveTo>
                <a:lnTo>
                  <a:pt x="1223962" y="288925"/>
                </a:lnTo>
                <a:lnTo>
                  <a:pt x="1296987" y="288925"/>
                </a:lnTo>
                <a:lnTo>
                  <a:pt x="1296987" y="71437"/>
                </a:lnTo>
                <a:close/>
                <a:moveTo>
                  <a:pt x="576262" y="0"/>
                </a:moveTo>
                <a:lnTo>
                  <a:pt x="863600" y="0"/>
                </a:lnTo>
                <a:lnTo>
                  <a:pt x="863600" y="288925"/>
                </a:lnTo>
                <a:lnTo>
                  <a:pt x="1079500" y="288925"/>
                </a:lnTo>
                <a:lnTo>
                  <a:pt x="1079500" y="0"/>
                </a:lnTo>
                <a:lnTo>
                  <a:pt x="1152525" y="0"/>
                </a:lnTo>
                <a:lnTo>
                  <a:pt x="1223962" y="0"/>
                </a:lnTo>
                <a:lnTo>
                  <a:pt x="1296987" y="0"/>
                </a:lnTo>
                <a:lnTo>
                  <a:pt x="1368425" y="0"/>
                </a:lnTo>
                <a:lnTo>
                  <a:pt x="1439862" y="0"/>
                </a:lnTo>
                <a:lnTo>
                  <a:pt x="1439862" y="288925"/>
                </a:lnTo>
                <a:lnTo>
                  <a:pt x="1439862" y="576262"/>
                </a:lnTo>
                <a:lnTo>
                  <a:pt x="863600" y="576262"/>
                </a:lnTo>
                <a:lnTo>
                  <a:pt x="863600" y="1439862"/>
                </a:lnTo>
                <a:lnTo>
                  <a:pt x="576262" y="1439862"/>
                </a:lnTo>
                <a:lnTo>
                  <a:pt x="576262" y="576262"/>
                </a:lnTo>
                <a:lnTo>
                  <a:pt x="0" y="576262"/>
                </a:lnTo>
                <a:lnTo>
                  <a:pt x="0" y="288925"/>
                </a:lnTo>
                <a:lnTo>
                  <a:pt x="576262" y="288925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61" name="フリーフォーム: 図形 60">
            <a:extLst>
              <a:ext uri="{FF2B5EF4-FFF2-40B4-BE49-F238E27FC236}">
                <a16:creationId xmlns:a16="http://schemas.microsoft.com/office/drawing/2014/main" id="{670554EA-624C-46C2-8E51-D66A81828D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5525" y="2852737"/>
            <a:ext cx="1439863" cy="1439862"/>
          </a:xfrm>
          <a:custGeom>
            <a:avLst/>
            <a:gdLst>
              <a:gd name="connsiteX0" fmla="*/ 1222375 w 1439863"/>
              <a:gd name="connsiteY0" fmla="*/ 71437 h 1439862"/>
              <a:gd name="connsiteX1" fmla="*/ 1222375 w 1439863"/>
              <a:gd name="connsiteY1" fmla="*/ 215900 h 1439862"/>
              <a:gd name="connsiteX2" fmla="*/ 1295400 w 1439863"/>
              <a:gd name="connsiteY2" fmla="*/ 215900 h 1439862"/>
              <a:gd name="connsiteX3" fmla="*/ 1295400 w 1439863"/>
              <a:gd name="connsiteY3" fmla="*/ 71437 h 1439862"/>
              <a:gd name="connsiteX4" fmla="*/ 1077913 w 1439863"/>
              <a:gd name="connsiteY4" fmla="*/ 0 h 1439862"/>
              <a:gd name="connsiteX5" fmla="*/ 1150938 w 1439863"/>
              <a:gd name="connsiteY5" fmla="*/ 0 h 1439862"/>
              <a:gd name="connsiteX6" fmla="*/ 1222375 w 1439863"/>
              <a:gd name="connsiteY6" fmla="*/ 0 h 1439862"/>
              <a:gd name="connsiteX7" fmla="*/ 1295400 w 1439863"/>
              <a:gd name="connsiteY7" fmla="*/ 0 h 1439862"/>
              <a:gd name="connsiteX8" fmla="*/ 1366838 w 1439863"/>
              <a:gd name="connsiteY8" fmla="*/ 0 h 1439862"/>
              <a:gd name="connsiteX9" fmla="*/ 1438275 w 1439863"/>
              <a:gd name="connsiteY9" fmla="*/ 0 h 1439862"/>
              <a:gd name="connsiteX10" fmla="*/ 1438275 w 1439863"/>
              <a:gd name="connsiteY10" fmla="*/ 288925 h 1439862"/>
              <a:gd name="connsiteX11" fmla="*/ 1295400 w 1439863"/>
              <a:gd name="connsiteY11" fmla="*/ 288925 h 1439862"/>
              <a:gd name="connsiteX12" fmla="*/ 1295400 w 1439863"/>
              <a:gd name="connsiteY12" fmla="*/ 287337 h 1439862"/>
              <a:gd name="connsiteX13" fmla="*/ 1222375 w 1439863"/>
              <a:gd name="connsiteY13" fmla="*/ 287337 h 1439862"/>
              <a:gd name="connsiteX14" fmla="*/ 1222375 w 1439863"/>
              <a:gd name="connsiteY14" fmla="*/ 288925 h 1439862"/>
              <a:gd name="connsiteX15" fmla="*/ 1077913 w 1439863"/>
              <a:gd name="connsiteY15" fmla="*/ 288925 h 1439862"/>
              <a:gd name="connsiteX16" fmla="*/ 431800 w 1439863"/>
              <a:gd name="connsiteY16" fmla="*/ 0 h 1439862"/>
              <a:gd name="connsiteX17" fmla="*/ 719138 w 1439863"/>
              <a:gd name="connsiteY17" fmla="*/ 0 h 1439862"/>
              <a:gd name="connsiteX18" fmla="*/ 1439863 w 1439863"/>
              <a:gd name="connsiteY18" fmla="*/ 1008062 h 1439862"/>
              <a:gd name="connsiteX19" fmla="*/ 1439863 w 1439863"/>
              <a:gd name="connsiteY19" fmla="*/ 1439862 h 1439862"/>
              <a:gd name="connsiteX20" fmla="*/ 576262 w 1439863"/>
              <a:gd name="connsiteY20" fmla="*/ 288925 h 1439862"/>
              <a:gd name="connsiteX21" fmla="*/ 0 w 1439863"/>
              <a:gd name="connsiteY21" fmla="*/ 1008062 h 1439862"/>
              <a:gd name="connsiteX22" fmla="*/ 0 w 1439863"/>
              <a:gd name="connsiteY22" fmla="*/ 576262 h 1439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439863" h="1439862">
                <a:moveTo>
                  <a:pt x="1222375" y="71437"/>
                </a:moveTo>
                <a:lnTo>
                  <a:pt x="1222375" y="215900"/>
                </a:lnTo>
                <a:lnTo>
                  <a:pt x="1295400" y="215900"/>
                </a:lnTo>
                <a:lnTo>
                  <a:pt x="1295400" y="71437"/>
                </a:lnTo>
                <a:close/>
                <a:moveTo>
                  <a:pt x="1077913" y="0"/>
                </a:moveTo>
                <a:lnTo>
                  <a:pt x="1150938" y="0"/>
                </a:lnTo>
                <a:lnTo>
                  <a:pt x="1222375" y="0"/>
                </a:lnTo>
                <a:lnTo>
                  <a:pt x="1295400" y="0"/>
                </a:lnTo>
                <a:lnTo>
                  <a:pt x="1366838" y="0"/>
                </a:lnTo>
                <a:lnTo>
                  <a:pt x="1438275" y="0"/>
                </a:lnTo>
                <a:lnTo>
                  <a:pt x="1438275" y="288925"/>
                </a:lnTo>
                <a:lnTo>
                  <a:pt x="1295400" y="288925"/>
                </a:lnTo>
                <a:lnTo>
                  <a:pt x="1295400" y="287337"/>
                </a:lnTo>
                <a:lnTo>
                  <a:pt x="1222375" y="287337"/>
                </a:lnTo>
                <a:lnTo>
                  <a:pt x="1222375" y="288925"/>
                </a:lnTo>
                <a:lnTo>
                  <a:pt x="1077913" y="288925"/>
                </a:lnTo>
                <a:close/>
                <a:moveTo>
                  <a:pt x="431800" y="0"/>
                </a:moveTo>
                <a:lnTo>
                  <a:pt x="719138" y="0"/>
                </a:lnTo>
                <a:lnTo>
                  <a:pt x="1439863" y="1008062"/>
                </a:lnTo>
                <a:lnTo>
                  <a:pt x="1439863" y="1439862"/>
                </a:lnTo>
                <a:lnTo>
                  <a:pt x="576262" y="288925"/>
                </a:lnTo>
                <a:lnTo>
                  <a:pt x="0" y="1008062"/>
                </a:lnTo>
                <a:lnTo>
                  <a:pt x="0" y="576262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A90E687E-A11D-426E-9C98-5BAAAF3426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2275" y="2852737"/>
            <a:ext cx="1441450" cy="1441450"/>
          </a:xfrm>
          <a:custGeom>
            <a:avLst/>
            <a:gdLst>
              <a:gd name="connsiteX0" fmla="*/ 1223963 w 1441450"/>
              <a:gd name="connsiteY0" fmla="*/ 71437 h 1441450"/>
              <a:gd name="connsiteX1" fmla="*/ 1223963 w 1441450"/>
              <a:gd name="connsiteY1" fmla="*/ 144462 h 1441450"/>
              <a:gd name="connsiteX2" fmla="*/ 1296988 w 1441450"/>
              <a:gd name="connsiteY2" fmla="*/ 144462 h 1441450"/>
              <a:gd name="connsiteX3" fmla="*/ 1296988 w 1441450"/>
              <a:gd name="connsiteY3" fmla="*/ 71437 h 1441450"/>
              <a:gd name="connsiteX4" fmla="*/ 1079500 w 1441450"/>
              <a:gd name="connsiteY4" fmla="*/ 0 h 1441450"/>
              <a:gd name="connsiteX5" fmla="*/ 1152525 w 1441450"/>
              <a:gd name="connsiteY5" fmla="*/ 0 h 1441450"/>
              <a:gd name="connsiteX6" fmla="*/ 1223963 w 1441450"/>
              <a:gd name="connsiteY6" fmla="*/ 0 h 1441450"/>
              <a:gd name="connsiteX7" fmla="*/ 1296988 w 1441450"/>
              <a:gd name="connsiteY7" fmla="*/ 0 h 1441450"/>
              <a:gd name="connsiteX8" fmla="*/ 1368425 w 1441450"/>
              <a:gd name="connsiteY8" fmla="*/ 0 h 1441450"/>
              <a:gd name="connsiteX9" fmla="*/ 1439863 w 1441450"/>
              <a:gd name="connsiteY9" fmla="*/ 0 h 1441450"/>
              <a:gd name="connsiteX10" fmla="*/ 1439863 w 1441450"/>
              <a:gd name="connsiteY10" fmla="*/ 144462 h 1441450"/>
              <a:gd name="connsiteX11" fmla="*/ 1441450 w 1441450"/>
              <a:gd name="connsiteY11" fmla="*/ 144462 h 1441450"/>
              <a:gd name="connsiteX12" fmla="*/ 1441450 w 1441450"/>
              <a:gd name="connsiteY12" fmla="*/ 865187 h 1441450"/>
              <a:gd name="connsiteX13" fmla="*/ 720725 w 1441450"/>
              <a:gd name="connsiteY13" fmla="*/ 1441450 h 1441450"/>
              <a:gd name="connsiteX14" fmla="*/ 288925 w 1441450"/>
              <a:gd name="connsiteY14" fmla="*/ 1441450 h 1441450"/>
              <a:gd name="connsiteX15" fmla="*/ 1152525 w 1441450"/>
              <a:gd name="connsiteY15" fmla="*/ 720725 h 1441450"/>
              <a:gd name="connsiteX16" fmla="*/ 1152525 w 1441450"/>
              <a:gd name="connsiteY16" fmla="*/ 433387 h 1441450"/>
              <a:gd name="connsiteX17" fmla="*/ 0 w 1441450"/>
              <a:gd name="connsiteY17" fmla="*/ 433387 h 1441450"/>
              <a:gd name="connsiteX18" fmla="*/ 0 w 1441450"/>
              <a:gd name="connsiteY18" fmla="*/ 144462 h 1441450"/>
              <a:gd name="connsiteX19" fmla="*/ 1079500 w 1441450"/>
              <a:gd name="connsiteY19" fmla="*/ 144462 h 144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1450" h="1441450">
                <a:moveTo>
                  <a:pt x="1223963" y="71437"/>
                </a:moveTo>
                <a:lnTo>
                  <a:pt x="1223963" y="144462"/>
                </a:lnTo>
                <a:lnTo>
                  <a:pt x="1296988" y="144462"/>
                </a:lnTo>
                <a:lnTo>
                  <a:pt x="1296988" y="71437"/>
                </a:lnTo>
                <a:close/>
                <a:moveTo>
                  <a:pt x="1079500" y="0"/>
                </a:moveTo>
                <a:lnTo>
                  <a:pt x="1152525" y="0"/>
                </a:lnTo>
                <a:lnTo>
                  <a:pt x="1223963" y="0"/>
                </a:lnTo>
                <a:lnTo>
                  <a:pt x="1296988" y="0"/>
                </a:lnTo>
                <a:lnTo>
                  <a:pt x="1368425" y="0"/>
                </a:lnTo>
                <a:lnTo>
                  <a:pt x="1439863" y="0"/>
                </a:lnTo>
                <a:lnTo>
                  <a:pt x="1439863" y="144462"/>
                </a:lnTo>
                <a:lnTo>
                  <a:pt x="1441450" y="144462"/>
                </a:lnTo>
                <a:lnTo>
                  <a:pt x="1441450" y="865187"/>
                </a:lnTo>
                <a:lnTo>
                  <a:pt x="720725" y="1441450"/>
                </a:lnTo>
                <a:lnTo>
                  <a:pt x="288925" y="1441450"/>
                </a:lnTo>
                <a:lnTo>
                  <a:pt x="1152525" y="720725"/>
                </a:lnTo>
                <a:lnTo>
                  <a:pt x="1152525" y="433387"/>
                </a:lnTo>
                <a:lnTo>
                  <a:pt x="0" y="433387"/>
                </a:lnTo>
                <a:lnTo>
                  <a:pt x="0" y="144462"/>
                </a:lnTo>
                <a:lnTo>
                  <a:pt x="1079500" y="144462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59" name="フリーフォーム: 図形 58">
            <a:extLst>
              <a:ext uri="{FF2B5EF4-FFF2-40B4-BE49-F238E27FC236}">
                <a16:creationId xmlns:a16="http://schemas.microsoft.com/office/drawing/2014/main" id="{D157BC3C-C4D1-4D95-89F9-BE22CDF88C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0613" y="2852738"/>
            <a:ext cx="1439862" cy="1439862"/>
          </a:xfrm>
          <a:custGeom>
            <a:avLst/>
            <a:gdLst>
              <a:gd name="connsiteX0" fmla="*/ 1222375 w 1439862"/>
              <a:gd name="connsiteY0" fmla="*/ 71437 h 1439862"/>
              <a:gd name="connsiteX1" fmla="*/ 1222375 w 1439862"/>
              <a:gd name="connsiteY1" fmla="*/ 215900 h 1439862"/>
              <a:gd name="connsiteX2" fmla="*/ 1295400 w 1439862"/>
              <a:gd name="connsiteY2" fmla="*/ 215900 h 1439862"/>
              <a:gd name="connsiteX3" fmla="*/ 1295400 w 1439862"/>
              <a:gd name="connsiteY3" fmla="*/ 71437 h 1439862"/>
              <a:gd name="connsiteX4" fmla="*/ 0 w 1439862"/>
              <a:gd name="connsiteY4" fmla="*/ 0 h 1439862"/>
              <a:gd name="connsiteX5" fmla="*/ 288925 w 1439862"/>
              <a:gd name="connsiteY5" fmla="*/ 0 h 1439862"/>
              <a:gd name="connsiteX6" fmla="*/ 288925 w 1439862"/>
              <a:gd name="connsiteY6" fmla="*/ 288925 h 1439862"/>
              <a:gd name="connsiteX7" fmla="*/ 1077912 w 1439862"/>
              <a:gd name="connsiteY7" fmla="*/ 288925 h 1439862"/>
              <a:gd name="connsiteX8" fmla="*/ 1077912 w 1439862"/>
              <a:gd name="connsiteY8" fmla="*/ 0 h 1439862"/>
              <a:gd name="connsiteX9" fmla="*/ 1150937 w 1439862"/>
              <a:gd name="connsiteY9" fmla="*/ 0 h 1439862"/>
              <a:gd name="connsiteX10" fmla="*/ 1222375 w 1439862"/>
              <a:gd name="connsiteY10" fmla="*/ 0 h 1439862"/>
              <a:gd name="connsiteX11" fmla="*/ 1295400 w 1439862"/>
              <a:gd name="connsiteY11" fmla="*/ 0 h 1439862"/>
              <a:gd name="connsiteX12" fmla="*/ 1366837 w 1439862"/>
              <a:gd name="connsiteY12" fmla="*/ 0 h 1439862"/>
              <a:gd name="connsiteX13" fmla="*/ 1438275 w 1439862"/>
              <a:gd name="connsiteY13" fmla="*/ 0 h 1439862"/>
              <a:gd name="connsiteX14" fmla="*/ 1438275 w 1439862"/>
              <a:gd name="connsiteY14" fmla="*/ 288925 h 1439862"/>
              <a:gd name="connsiteX15" fmla="*/ 1439862 w 1439862"/>
              <a:gd name="connsiteY15" fmla="*/ 288925 h 1439862"/>
              <a:gd name="connsiteX16" fmla="*/ 1439862 w 1439862"/>
              <a:gd name="connsiteY16" fmla="*/ 576262 h 1439862"/>
              <a:gd name="connsiteX17" fmla="*/ 288925 w 1439862"/>
              <a:gd name="connsiteY17" fmla="*/ 576262 h 1439862"/>
              <a:gd name="connsiteX18" fmla="*/ 288925 w 1439862"/>
              <a:gd name="connsiteY18" fmla="*/ 1008062 h 1439862"/>
              <a:gd name="connsiteX19" fmla="*/ 431800 w 1439862"/>
              <a:gd name="connsiteY19" fmla="*/ 1152525 h 1439862"/>
              <a:gd name="connsiteX20" fmla="*/ 1439862 w 1439862"/>
              <a:gd name="connsiteY20" fmla="*/ 1152525 h 1439862"/>
              <a:gd name="connsiteX21" fmla="*/ 1439862 w 1439862"/>
              <a:gd name="connsiteY21" fmla="*/ 1439862 h 1439862"/>
              <a:gd name="connsiteX22" fmla="*/ 288925 w 1439862"/>
              <a:gd name="connsiteY22" fmla="*/ 1439862 h 1439862"/>
              <a:gd name="connsiteX23" fmla="*/ 0 w 1439862"/>
              <a:gd name="connsiteY23" fmla="*/ 1152525 h 1439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439862" h="1439862">
                <a:moveTo>
                  <a:pt x="1222375" y="71437"/>
                </a:moveTo>
                <a:lnTo>
                  <a:pt x="1222375" y="215900"/>
                </a:lnTo>
                <a:lnTo>
                  <a:pt x="1295400" y="215900"/>
                </a:lnTo>
                <a:lnTo>
                  <a:pt x="1295400" y="71437"/>
                </a:lnTo>
                <a:close/>
                <a:moveTo>
                  <a:pt x="0" y="0"/>
                </a:moveTo>
                <a:lnTo>
                  <a:pt x="288925" y="0"/>
                </a:lnTo>
                <a:lnTo>
                  <a:pt x="288925" y="288925"/>
                </a:lnTo>
                <a:lnTo>
                  <a:pt x="1077912" y="288925"/>
                </a:lnTo>
                <a:lnTo>
                  <a:pt x="1077912" y="0"/>
                </a:lnTo>
                <a:lnTo>
                  <a:pt x="1150937" y="0"/>
                </a:lnTo>
                <a:lnTo>
                  <a:pt x="1222375" y="0"/>
                </a:lnTo>
                <a:lnTo>
                  <a:pt x="1295400" y="0"/>
                </a:lnTo>
                <a:lnTo>
                  <a:pt x="1366837" y="0"/>
                </a:lnTo>
                <a:lnTo>
                  <a:pt x="1438275" y="0"/>
                </a:lnTo>
                <a:lnTo>
                  <a:pt x="1438275" y="288925"/>
                </a:lnTo>
                <a:lnTo>
                  <a:pt x="1439862" y="288925"/>
                </a:lnTo>
                <a:lnTo>
                  <a:pt x="1439862" y="576262"/>
                </a:lnTo>
                <a:lnTo>
                  <a:pt x="288925" y="576262"/>
                </a:lnTo>
                <a:lnTo>
                  <a:pt x="288925" y="1008062"/>
                </a:lnTo>
                <a:lnTo>
                  <a:pt x="431800" y="1152525"/>
                </a:lnTo>
                <a:lnTo>
                  <a:pt x="1439862" y="1152525"/>
                </a:lnTo>
                <a:lnTo>
                  <a:pt x="1439862" y="1439862"/>
                </a:lnTo>
                <a:lnTo>
                  <a:pt x="288925" y="1439862"/>
                </a:lnTo>
                <a:lnTo>
                  <a:pt x="0" y="1152525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58" name="フリーフォーム: 図形 57">
            <a:extLst>
              <a:ext uri="{FF2B5EF4-FFF2-40B4-BE49-F238E27FC236}">
                <a16:creationId xmlns:a16="http://schemas.microsoft.com/office/drawing/2014/main" id="{537A9D34-FAC1-4182-B628-924A810B6D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2852737"/>
            <a:ext cx="1439863" cy="1439862"/>
          </a:xfrm>
          <a:custGeom>
            <a:avLst/>
            <a:gdLst>
              <a:gd name="connsiteX0" fmla="*/ 1295400 w 1439863"/>
              <a:gd name="connsiteY0" fmla="*/ 71437 h 1439862"/>
              <a:gd name="connsiteX1" fmla="*/ 1295400 w 1439863"/>
              <a:gd name="connsiteY1" fmla="*/ 215900 h 1439862"/>
              <a:gd name="connsiteX2" fmla="*/ 1368425 w 1439863"/>
              <a:gd name="connsiteY2" fmla="*/ 215900 h 1439862"/>
              <a:gd name="connsiteX3" fmla="*/ 1368425 w 1439863"/>
              <a:gd name="connsiteY3" fmla="*/ 71437 h 1439862"/>
              <a:gd name="connsiteX4" fmla="*/ 1223963 w 1439863"/>
              <a:gd name="connsiteY4" fmla="*/ 0 h 1439862"/>
              <a:gd name="connsiteX5" fmla="*/ 1295400 w 1439863"/>
              <a:gd name="connsiteY5" fmla="*/ 0 h 1439862"/>
              <a:gd name="connsiteX6" fmla="*/ 1368425 w 1439863"/>
              <a:gd name="connsiteY6" fmla="*/ 0 h 1439862"/>
              <a:gd name="connsiteX7" fmla="*/ 1439863 w 1439863"/>
              <a:gd name="connsiteY7" fmla="*/ 0 h 1439862"/>
              <a:gd name="connsiteX8" fmla="*/ 1439863 w 1439863"/>
              <a:gd name="connsiteY8" fmla="*/ 71437 h 1439862"/>
              <a:gd name="connsiteX9" fmla="*/ 1439863 w 1439863"/>
              <a:gd name="connsiteY9" fmla="*/ 215900 h 1439862"/>
              <a:gd name="connsiteX10" fmla="*/ 1439863 w 1439863"/>
              <a:gd name="connsiteY10" fmla="*/ 287337 h 1439862"/>
              <a:gd name="connsiteX11" fmla="*/ 1439863 w 1439863"/>
              <a:gd name="connsiteY11" fmla="*/ 288925 h 1439862"/>
              <a:gd name="connsiteX12" fmla="*/ 1368425 w 1439863"/>
              <a:gd name="connsiteY12" fmla="*/ 288925 h 1439862"/>
              <a:gd name="connsiteX13" fmla="*/ 1368425 w 1439863"/>
              <a:gd name="connsiteY13" fmla="*/ 287337 h 1439862"/>
              <a:gd name="connsiteX14" fmla="*/ 1295400 w 1439863"/>
              <a:gd name="connsiteY14" fmla="*/ 287337 h 1439862"/>
              <a:gd name="connsiteX15" fmla="*/ 1295400 w 1439863"/>
              <a:gd name="connsiteY15" fmla="*/ 288925 h 1439862"/>
              <a:gd name="connsiteX16" fmla="*/ 1223963 w 1439863"/>
              <a:gd name="connsiteY16" fmla="*/ 288925 h 1439862"/>
              <a:gd name="connsiteX17" fmla="*/ 1223963 w 1439863"/>
              <a:gd name="connsiteY17" fmla="*/ 287337 h 1439862"/>
              <a:gd name="connsiteX18" fmla="*/ 1223963 w 1439863"/>
              <a:gd name="connsiteY18" fmla="*/ 215900 h 1439862"/>
              <a:gd name="connsiteX19" fmla="*/ 1223963 w 1439863"/>
              <a:gd name="connsiteY19" fmla="*/ 71437 h 1439862"/>
              <a:gd name="connsiteX20" fmla="*/ 863600 w 1439863"/>
              <a:gd name="connsiteY20" fmla="*/ 0 h 1439862"/>
              <a:gd name="connsiteX21" fmla="*/ 1152525 w 1439863"/>
              <a:gd name="connsiteY21" fmla="*/ 0 h 1439862"/>
              <a:gd name="connsiteX22" fmla="*/ 1152525 w 1439863"/>
              <a:gd name="connsiteY22" fmla="*/ 720725 h 1439862"/>
              <a:gd name="connsiteX23" fmla="*/ 1439863 w 1439863"/>
              <a:gd name="connsiteY23" fmla="*/ 1439862 h 1439862"/>
              <a:gd name="connsiteX24" fmla="*/ 1152525 w 1439863"/>
              <a:gd name="connsiteY24" fmla="*/ 1439862 h 1439862"/>
              <a:gd name="connsiteX25" fmla="*/ 863600 w 1439863"/>
              <a:gd name="connsiteY25" fmla="*/ 720725 h 1439862"/>
              <a:gd name="connsiteX26" fmla="*/ 287338 w 1439863"/>
              <a:gd name="connsiteY26" fmla="*/ 0 h 1439862"/>
              <a:gd name="connsiteX27" fmla="*/ 576263 w 1439863"/>
              <a:gd name="connsiteY27" fmla="*/ 0 h 1439862"/>
              <a:gd name="connsiteX28" fmla="*/ 576263 w 1439863"/>
              <a:gd name="connsiteY28" fmla="*/ 720725 h 1439862"/>
              <a:gd name="connsiteX29" fmla="*/ 287338 w 1439863"/>
              <a:gd name="connsiteY29" fmla="*/ 1439862 h 1439862"/>
              <a:gd name="connsiteX30" fmla="*/ 0 w 1439863"/>
              <a:gd name="connsiteY30" fmla="*/ 1439862 h 1439862"/>
              <a:gd name="connsiteX31" fmla="*/ 287338 w 1439863"/>
              <a:gd name="connsiteY31" fmla="*/ 720725 h 1439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39863" h="1439862">
                <a:moveTo>
                  <a:pt x="1295400" y="71437"/>
                </a:moveTo>
                <a:lnTo>
                  <a:pt x="1295400" y="215900"/>
                </a:lnTo>
                <a:lnTo>
                  <a:pt x="1368425" y="215900"/>
                </a:lnTo>
                <a:lnTo>
                  <a:pt x="1368425" y="71437"/>
                </a:lnTo>
                <a:close/>
                <a:moveTo>
                  <a:pt x="1223963" y="0"/>
                </a:moveTo>
                <a:lnTo>
                  <a:pt x="1295400" y="0"/>
                </a:lnTo>
                <a:lnTo>
                  <a:pt x="1368425" y="0"/>
                </a:lnTo>
                <a:lnTo>
                  <a:pt x="1439863" y="0"/>
                </a:lnTo>
                <a:lnTo>
                  <a:pt x="1439863" y="71437"/>
                </a:lnTo>
                <a:lnTo>
                  <a:pt x="1439863" y="215900"/>
                </a:lnTo>
                <a:lnTo>
                  <a:pt x="1439863" y="287337"/>
                </a:lnTo>
                <a:lnTo>
                  <a:pt x="1439863" y="288925"/>
                </a:lnTo>
                <a:lnTo>
                  <a:pt x="1368425" y="288925"/>
                </a:lnTo>
                <a:lnTo>
                  <a:pt x="1368425" y="287337"/>
                </a:lnTo>
                <a:lnTo>
                  <a:pt x="1295400" y="287337"/>
                </a:lnTo>
                <a:lnTo>
                  <a:pt x="1295400" y="288925"/>
                </a:lnTo>
                <a:lnTo>
                  <a:pt x="1223963" y="288925"/>
                </a:lnTo>
                <a:lnTo>
                  <a:pt x="1223963" y="287337"/>
                </a:lnTo>
                <a:lnTo>
                  <a:pt x="1223963" y="215900"/>
                </a:lnTo>
                <a:lnTo>
                  <a:pt x="1223963" y="71437"/>
                </a:lnTo>
                <a:close/>
                <a:moveTo>
                  <a:pt x="863600" y="0"/>
                </a:moveTo>
                <a:lnTo>
                  <a:pt x="1152525" y="0"/>
                </a:lnTo>
                <a:lnTo>
                  <a:pt x="1152525" y="720725"/>
                </a:lnTo>
                <a:lnTo>
                  <a:pt x="1439863" y="1439862"/>
                </a:lnTo>
                <a:lnTo>
                  <a:pt x="1152525" y="1439862"/>
                </a:lnTo>
                <a:lnTo>
                  <a:pt x="863600" y="720725"/>
                </a:lnTo>
                <a:close/>
                <a:moveTo>
                  <a:pt x="287338" y="0"/>
                </a:moveTo>
                <a:lnTo>
                  <a:pt x="576263" y="0"/>
                </a:lnTo>
                <a:lnTo>
                  <a:pt x="576263" y="720725"/>
                </a:lnTo>
                <a:lnTo>
                  <a:pt x="287338" y="1439862"/>
                </a:lnTo>
                <a:lnTo>
                  <a:pt x="0" y="1439862"/>
                </a:lnTo>
                <a:lnTo>
                  <a:pt x="287338" y="720725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4F5CFB14-5288-4CE3-A54B-FD63824ADB9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使用例</a:t>
            </a:r>
          </a:p>
        </p:txBody>
      </p:sp>
      <p:sp>
        <p:nvSpPr>
          <p:cNvPr id="26682" name="Rectangle 58">
            <a:extLst>
              <a:ext uri="{FF2B5EF4-FFF2-40B4-BE49-F238E27FC236}">
                <a16:creationId xmlns:a16="http://schemas.microsoft.com/office/drawing/2014/main" id="{A919D4E8-2DA9-4BDF-8A11-CC64BF5B29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488" y="765175"/>
            <a:ext cx="9217025" cy="56165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6700" name="Group 76">
            <a:extLst>
              <a:ext uri="{FF2B5EF4-FFF2-40B4-BE49-F238E27FC236}">
                <a16:creationId xmlns:a16="http://schemas.microsoft.com/office/drawing/2014/main" id="{9814B646-6B67-46C3-A85F-9BA2117D8386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835025"/>
            <a:ext cx="2592388" cy="1211263"/>
            <a:chOff x="308" y="526"/>
            <a:chExt cx="2041" cy="954"/>
          </a:xfrm>
        </p:grpSpPr>
        <p:grpSp>
          <p:nvGrpSpPr>
            <p:cNvPr id="26694" name="Group 70">
              <a:extLst>
                <a:ext uri="{FF2B5EF4-FFF2-40B4-BE49-F238E27FC236}">
                  <a16:creationId xmlns:a16="http://schemas.microsoft.com/office/drawing/2014/main" id="{A080EC9A-624E-4F4B-8C91-EEB0667562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7" y="526"/>
              <a:ext cx="544" cy="953"/>
              <a:chOff x="489" y="572"/>
              <a:chExt cx="544" cy="953"/>
            </a:xfrm>
          </p:grpSpPr>
          <p:sp>
            <p:nvSpPr>
              <p:cNvPr id="26695" name="Freeform 71">
                <a:extLst>
                  <a:ext uri="{FF2B5EF4-FFF2-40B4-BE49-F238E27FC236}">
                    <a16:creationId xmlns:a16="http://schemas.microsoft.com/office/drawing/2014/main" id="{94817205-BF2B-4973-B780-03CE20DFD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572"/>
                <a:ext cx="544" cy="817"/>
              </a:xfrm>
              <a:custGeom>
                <a:avLst/>
                <a:gdLst>
                  <a:gd name="T0" fmla="*/ 0 w 544"/>
                  <a:gd name="T1" fmla="*/ 0 h 817"/>
                  <a:gd name="T2" fmla="*/ 544 w 544"/>
                  <a:gd name="T3" fmla="*/ 0 h 817"/>
                  <a:gd name="T4" fmla="*/ 544 w 544"/>
                  <a:gd name="T5" fmla="*/ 817 h 817"/>
                  <a:gd name="T6" fmla="*/ 408 w 544"/>
                  <a:gd name="T7" fmla="*/ 817 h 817"/>
                  <a:gd name="T8" fmla="*/ 408 w 544"/>
                  <a:gd name="T9" fmla="*/ 137 h 817"/>
                  <a:gd name="T10" fmla="*/ 0 w 544"/>
                  <a:gd name="T11" fmla="*/ 137 h 817"/>
                  <a:gd name="T12" fmla="*/ 0 w 544"/>
                  <a:gd name="T13" fmla="*/ 0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4" h="817">
                    <a:moveTo>
                      <a:pt x="0" y="0"/>
                    </a:moveTo>
                    <a:lnTo>
                      <a:pt x="544" y="0"/>
                    </a:lnTo>
                    <a:lnTo>
                      <a:pt x="544" y="817"/>
                    </a:lnTo>
                    <a:lnTo>
                      <a:pt x="408" y="817"/>
                    </a:lnTo>
                    <a:lnTo>
                      <a:pt x="408" y="137"/>
                    </a:lnTo>
                    <a:lnTo>
                      <a:pt x="0" y="1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696" name="Freeform 72">
                <a:extLst>
                  <a:ext uri="{FF2B5EF4-FFF2-40B4-BE49-F238E27FC236}">
                    <a16:creationId xmlns:a16="http://schemas.microsoft.com/office/drawing/2014/main" id="{C26E53D3-8422-4F50-B2E4-D698F784DB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709"/>
                <a:ext cx="544" cy="816"/>
              </a:xfrm>
              <a:custGeom>
                <a:avLst/>
                <a:gdLst>
                  <a:gd name="T0" fmla="*/ 0 w 544"/>
                  <a:gd name="T1" fmla="*/ 0 h 816"/>
                  <a:gd name="T2" fmla="*/ 0 w 544"/>
                  <a:gd name="T3" fmla="*/ 816 h 816"/>
                  <a:gd name="T4" fmla="*/ 544 w 544"/>
                  <a:gd name="T5" fmla="*/ 816 h 816"/>
                  <a:gd name="T6" fmla="*/ 544 w 544"/>
                  <a:gd name="T7" fmla="*/ 680 h 816"/>
                  <a:gd name="T8" fmla="*/ 136 w 544"/>
                  <a:gd name="T9" fmla="*/ 680 h 816"/>
                  <a:gd name="T10" fmla="*/ 136 w 544"/>
                  <a:gd name="T11" fmla="*/ 0 h 816"/>
                  <a:gd name="T12" fmla="*/ 0 w 544"/>
                  <a:gd name="T13" fmla="*/ 0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4" h="816">
                    <a:moveTo>
                      <a:pt x="0" y="0"/>
                    </a:moveTo>
                    <a:lnTo>
                      <a:pt x="0" y="816"/>
                    </a:lnTo>
                    <a:lnTo>
                      <a:pt x="544" y="816"/>
                    </a:lnTo>
                    <a:lnTo>
                      <a:pt x="544" y="680"/>
                    </a:lnTo>
                    <a:lnTo>
                      <a:pt x="136" y="680"/>
                    </a:lnTo>
                    <a:lnTo>
                      <a:pt x="13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6697" name="Freeform 73">
              <a:extLst>
                <a:ext uri="{FF2B5EF4-FFF2-40B4-BE49-F238E27FC236}">
                  <a16:creationId xmlns:a16="http://schemas.microsoft.com/office/drawing/2014/main" id="{568B73DB-543C-44B4-9D6A-3DA7039E49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526"/>
              <a:ext cx="408" cy="953"/>
            </a:xfrm>
            <a:custGeom>
              <a:avLst/>
              <a:gdLst>
                <a:gd name="T0" fmla="*/ 0 w 408"/>
                <a:gd name="T1" fmla="*/ 817 h 953"/>
                <a:gd name="T2" fmla="*/ 0 w 408"/>
                <a:gd name="T3" fmla="*/ 953 h 953"/>
                <a:gd name="T4" fmla="*/ 408 w 408"/>
                <a:gd name="T5" fmla="*/ 953 h 953"/>
                <a:gd name="T6" fmla="*/ 408 w 408"/>
                <a:gd name="T7" fmla="*/ 817 h 953"/>
                <a:gd name="T8" fmla="*/ 272 w 408"/>
                <a:gd name="T9" fmla="*/ 817 h 953"/>
                <a:gd name="T10" fmla="*/ 272 w 408"/>
                <a:gd name="T11" fmla="*/ 0 h 953"/>
                <a:gd name="T12" fmla="*/ 136 w 408"/>
                <a:gd name="T13" fmla="*/ 0 h 953"/>
                <a:gd name="T14" fmla="*/ 136 w 408"/>
                <a:gd name="T15" fmla="*/ 137 h 953"/>
                <a:gd name="T16" fmla="*/ 0 w 408"/>
                <a:gd name="T17" fmla="*/ 137 h 953"/>
                <a:gd name="T18" fmla="*/ 0 w 408"/>
                <a:gd name="T19" fmla="*/ 273 h 953"/>
                <a:gd name="T20" fmla="*/ 136 w 408"/>
                <a:gd name="T21" fmla="*/ 273 h 953"/>
                <a:gd name="T22" fmla="*/ 136 w 408"/>
                <a:gd name="T23" fmla="*/ 817 h 953"/>
                <a:gd name="T24" fmla="*/ 0 w 408"/>
                <a:gd name="T25" fmla="*/ 817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8" h="953">
                  <a:moveTo>
                    <a:pt x="0" y="817"/>
                  </a:moveTo>
                  <a:lnTo>
                    <a:pt x="0" y="953"/>
                  </a:lnTo>
                  <a:lnTo>
                    <a:pt x="408" y="953"/>
                  </a:lnTo>
                  <a:lnTo>
                    <a:pt x="408" y="817"/>
                  </a:lnTo>
                  <a:lnTo>
                    <a:pt x="272" y="817"/>
                  </a:lnTo>
                  <a:lnTo>
                    <a:pt x="272" y="0"/>
                  </a:lnTo>
                  <a:lnTo>
                    <a:pt x="136" y="0"/>
                  </a:lnTo>
                  <a:lnTo>
                    <a:pt x="136" y="137"/>
                  </a:lnTo>
                  <a:lnTo>
                    <a:pt x="0" y="137"/>
                  </a:lnTo>
                  <a:lnTo>
                    <a:pt x="0" y="273"/>
                  </a:lnTo>
                  <a:lnTo>
                    <a:pt x="136" y="273"/>
                  </a:lnTo>
                  <a:lnTo>
                    <a:pt x="136" y="817"/>
                  </a:lnTo>
                  <a:lnTo>
                    <a:pt x="0" y="817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98" name="Freeform 74">
              <a:extLst>
                <a:ext uri="{FF2B5EF4-FFF2-40B4-BE49-F238E27FC236}">
                  <a16:creationId xmlns:a16="http://schemas.microsoft.com/office/drawing/2014/main" id="{45903781-DC79-4CB9-AD38-FB8C640A5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526"/>
              <a:ext cx="544" cy="953"/>
            </a:xfrm>
            <a:custGeom>
              <a:avLst/>
              <a:gdLst>
                <a:gd name="T0" fmla="*/ 0 w 544"/>
                <a:gd name="T1" fmla="*/ 0 h 953"/>
                <a:gd name="T2" fmla="*/ 544 w 544"/>
                <a:gd name="T3" fmla="*/ 0 h 953"/>
                <a:gd name="T4" fmla="*/ 544 w 544"/>
                <a:gd name="T5" fmla="*/ 545 h 953"/>
                <a:gd name="T6" fmla="*/ 136 w 544"/>
                <a:gd name="T7" fmla="*/ 545 h 953"/>
                <a:gd name="T8" fmla="*/ 136 w 544"/>
                <a:gd name="T9" fmla="*/ 817 h 953"/>
                <a:gd name="T10" fmla="*/ 544 w 544"/>
                <a:gd name="T11" fmla="*/ 817 h 953"/>
                <a:gd name="T12" fmla="*/ 544 w 544"/>
                <a:gd name="T13" fmla="*/ 953 h 953"/>
                <a:gd name="T14" fmla="*/ 0 w 544"/>
                <a:gd name="T15" fmla="*/ 953 h 953"/>
                <a:gd name="T16" fmla="*/ 0 w 544"/>
                <a:gd name="T17" fmla="*/ 409 h 953"/>
                <a:gd name="T18" fmla="*/ 408 w 544"/>
                <a:gd name="T19" fmla="*/ 409 h 953"/>
                <a:gd name="T20" fmla="*/ 408 w 544"/>
                <a:gd name="T21" fmla="*/ 137 h 953"/>
                <a:gd name="T22" fmla="*/ 0 w 544"/>
                <a:gd name="T23" fmla="*/ 137 h 953"/>
                <a:gd name="T24" fmla="*/ 0 w 544"/>
                <a:gd name="T25" fmla="*/ 0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4" h="953">
                  <a:moveTo>
                    <a:pt x="0" y="0"/>
                  </a:moveTo>
                  <a:lnTo>
                    <a:pt x="544" y="0"/>
                  </a:lnTo>
                  <a:lnTo>
                    <a:pt x="544" y="545"/>
                  </a:lnTo>
                  <a:lnTo>
                    <a:pt x="136" y="545"/>
                  </a:lnTo>
                  <a:lnTo>
                    <a:pt x="136" y="817"/>
                  </a:lnTo>
                  <a:lnTo>
                    <a:pt x="544" y="817"/>
                  </a:lnTo>
                  <a:lnTo>
                    <a:pt x="544" y="953"/>
                  </a:lnTo>
                  <a:lnTo>
                    <a:pt x="0" y="953"/>
                  </a:lnTo>
                  <a:lnTo>
                    <a:pt x="0" y="409"/>
                  </a:lnTo>
                  <a:lnTo>
                    <a:pt x="408" y="409"/>
                  </a:lnTo>
                  <a:lnTo>
                    <a:pt x="408" y="137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99" name="Freeform 75">
              <a:extLst>
                <a:ext uri="{FF2B5EF4-FFF2-40B4-BE49-F238E27FC236}">
                  <a16:creationId xmlns:a16="http://schemas.microsoft.com/office/drawing/2014/main" id="{2C694C79-6084-4544-8577-0C794C510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" y="527"/>
              <a:ext cx="408" cy="953"/>
            </a:xfrm>
            <a:custGeom>
              <a:avLst/>
              <a:gdLst>
                <a:gd name="T0" fmla="*/ 0 w 408"/>
                <a:gd name="T1" fmla="*/ 817 h 953"/>
                <a:gd name="T2" fmla="*/ 0 w 408"/>
                <a:gd name="T3" fmla="*/ 953 h 953"/>
                <a:gd name="T4" fmla="*/ 408 w 408"/>
                <a:gd name="T5" fmla="*/ 953 h 953"/>
                <a:gd name="T6" fmla="*/ 408 w 408"/>
                <a:gd name="T7" fmla="*/ 817 h 953"/>
                <a:gd name="T8" fmla="*/ 272 w 408"/>
                <a:gd name="T9" fmla="*/ 817 h 953"/>
                <a:gd name="T10" fmla="*/ 272 w 408"/>
                <a:gd name="T11" fmla="*/ 0 h 953"/>
                <a:gd name="T12" fmla="*/ 136 w 408"/>
                <a:gd name="T13" fmla="*/ 0 h 953"/>
                <a:gd name="T14" fmla="*/ 136 w 408"/>
                <a:gd name="T15" fmla="*/ 137 h 953"/>
                <a:gd name="T16" fmla="*/ 0 w 408"/>
                <a:gd name="T17" fmla="*/ 137 h 953"/>
                <a:gd name="T18" fmla="*/ 0 w 408"/>
                <a:gd name="T19" fmla="*/ 273 h 953"/>
                <a:gd name="T20" fmla="*/ 136 w 408"/>
                <a:gd name="T21" fmla="*/ 273 h 953"/>
                <a:gd name="T22" fmla="*/ 136 w 408"/>
                <a:gd name="T23" fmla="*/ 817 h 953"/>
                <a:gd name="T24" fmla="*/ 0 w 408"/>
                <a:gd name="T25" fmla="*/ 817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8" h="953">
                  <a:moveTo>
                    <a:pt x="0" y="817"/>
                  </a:moveTo>
                  <a:lnTo>
                    <a:pt x="0" y="953"/>
                  </a:lnTo>
                  <a:lnTo>
                    <a:pt x="408" y="953"/>
                  </a:lnTo>
                  <a:lnTo>
                    <a:pt x="408" y="817"/>
                  </a:lnTo>
                  <a:lnTo>
                    <a:pt x="272" y="817"/>
                  </a:lnTo>
                  <a:lnTo>
                    <a:pt x="272" y="0"/>
                  </a:lnTo>
                  <a:lnTo>
                    <a:pt x="136" y="0"/>
                  </a:lnTo>
                  <a:lnTo>
                    <a:pt x="136" y="137"/>
                  </a:lnTo>
                  <a:lnTo>
                    <a:pt x="0" y="137"/>
                  </a:lnTo>
                  <a:lnTo>
                    <a:pt x="0" y="273"/>
                  </a:lnTo>
                  <a:lnTo>
                    <a:pt x="136" y="273"/>
                  </a:lnTo>
                  <a:lnTo>
                    <a:pt x="136" y="817"/>
                  </a:lnTo>
                  <a:lnTo>
                    <a:pt x="0" y="817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6701" name="Group 77">
            <a:extLst>
              <a:ext uri="{FF2B5EF4-FFF2-40B4-BE49-F238E27FC236}">
                <a16:creationId xmlns:a16="http://schemas.microsoft.com/office/drawing/2014/main" id="{0E71C8B8-99BA-4AF7-8506-6839F93825BE}"/>
              </a:ext>
            </a:extLst>
          </p:cNvPr>
          <p:cNvGrpSpPr>
            <a:grpSpLocks/>
          </p:cNvGrpSpPr>
          <p:nvPr/>
        </p:nvGrpSpPr>
        <p:grpSpPr bwMode="auto">
          <a:xfrm>
            <a:off x="3297238" y="836613"/>
            <a:ext cx="2592387" cy="1211262"/>
            <a:chOff x="308" y="526"/>
            <a:chExt cx="2041" cy="954"/>
          </a:xfrm>
        </p:grpSpPr>
        <p:grpSp>
          <p:nvGrpSpPr>
            <p:cNvPr id="26702" name="Group 78">
              <a:extLst>
                <a:ext uri="{FF2B5EF4-FFF2-40B4-BE49-F238E27FC236}">
                  <a16:creationId xmlns:a16="http://schemas.microsoft.com/office/drawing/2014/main" id="{179FA7AB-01C1-4F95-8388-1CA4468AD3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7" y="526"/>
              <a:ext cx="544" cy="953"/>
              <a:chOff x="489" y="572"/>
              <a:chExt cx="544" cy="953"/>
            </a:xfrm>
          </p:grpSpPr>
          <p:sp>
            <p:nvSpPr>
              <p:cNvPr id="26703" name="Freeform 79">
                <a:extLst>
                  <a:ext uri="{FF2B5EF4-FFF2-40B4-BE49-F238E27FC236}">
                    <a16:creationId xmlns:a16="http://schemas.microsoft.com/office/drawing/2014/main" id="{3739BAD7-16EE-44AE-A97D-6829DC4344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572"/>
                <a:ext cx="544" cy="817"/>
              </a:xfrm>
              <a:custGeom>
                <a:avLst/>
                <a:gdLst>
                  <a:gd name="T0" fmla="*/ 0 w 544"/>
                  <a:gd name="T1" fmla="*/ 0 h 817"/>
                  <a:gd name="T2" fmla="*/ 544 w 544"/>
                  <a:gd name="T3" fmla="*/ 0 h 817"/>
                  <a:gd name="T4" fmla="*/ 544 w 544"/>
                  <a:gd name="T5" fmla="*/ 817 h 817"/>
                  <a:gd name="T6" fmla="*/ 408 w 544"/>
                  <a:gd name="T7" fmla="*/ 817 h 817"/>
                  <a:gd name="T8" fmla="*/ 408 w 544"/>
                  <a:gd name="T9" fmla="*/ 137 h 817"/>
                  <a:gd name="T10" fmla="*/ 0 w 544"/>
                  <a:gd name="T11" fmla="*/ 137 h 817"/>
                  <a:gd name="T12" fmla="*/ 0 w 544"/>
                  <a:gd name="T13" fmla="*/ 0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4" h="817">
                    <a:moveTo>
                      <a:pt x="0" y="0"/>
                    </a:moveTo>
                    <a:lnTo>
                      <a:pt x="544" y="0"/>
                    </a:lnTo>
                    <a:lnTo>
                      <a:pt x="544" y="817"/>
                    </a:lnTo>
                    <a:lnTo>
                      <a:pt x="408" y="817"/>
                    </a:lnTo>
                    <a:lnTo>
                      <a:pt x="408" y="137"/>
                    </a:lnTo>
                    <a:lnTo>
                      <a:pt x="0" y="13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704" name="Freeform 80">
                <a:extLst>
                  <a:ext uri="{FF2B5EF4-FFF2-40B4-BE49-F238E27FC236}">
                    <a16:creationId xmlns:a16="http://schemas.microsoft.com/office/drawing/2014/main" id="{DC39F5C9-EA3D-4EB5-9F47-C7158A0997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709"/>
                <a:ext cx="544" cy="816"/>
              </a:xfrm>
              <a:custGeom>
                <a:avLst/>
                <a:gdLst>
                  <a:gd name="T0" fmla="*/ 0 w 544"/>
                  <a:gd name="T1" fmla="*/ 0 h 816"/>
                  <a:gd name="T2" fmla="*/ 0 w 544"/>
                  <a:gd name="T3" fmla="*/ 816 h 816"/>
                  <a:gd name="T4" fmla="*/ 544 w 544"/>
                  <a:gd name="T5" fmla="*/ 816 h 816"/>
                  <a:gd name="T6" fmla="*/ 544 w 544"/>
                  <a:gd name="T7" fmla="*/ 680 h 816"/>
                  <a:gd name="T8" fmla="*/ 136 w 544"/>
                  <a:gd name="T9" fmla="*/ 680 h 816"/>
                  <a:gd name="T10" fmla="*/ 136 w 544"/>
                  <a:gd name="T11" fmla="*/ 0 h 816"/>
                  <a:gd name="T12" fmla="*/ 0 w 544"/>
                  <a:gd name="T13" fmla="*/ 0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4" h="816">
                    <a:moveTo>
                      <a:pt x="0" y="0"/>
                    </a:moveTo>
                    <a:lnTo>
                      <a:pt x="0" y="816"/>
                    </a:lnTo>
                    <a:lnTo>
                      <a:pt x="544" y="816"/>
                    </a:lnTo>
                    <a:lnTo>
                      <a:pt x="544" y="680"/>
                    </a:lnTo>
                    <a:lnTo>
                      <a:pt x="136" y="680"/>
                    </a:lnTo>
                    <a:lnTo>
                      <a:pt x="136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6705" name="Freeform 81">
              <a:extLst>
                <a:ext uri="{FF2B5EF4-FFF2-40B4-BE49-F238E27FC236}">
                  <a16:creationId xmlns:a16="http://schemas.microsoft.com/office/drawing/2014/main" id="{58408875-F878-45F5-A89B-7BD2B4EB4E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526"/>
              <a:ext cx="408" cy="953"/>
            </a:xfrm>
            <a:custGeom>
              <a:avLst/>
              <a:gdLst>
                <a:gd name="T0" fmla="*/ 0 w 408"/>
                <a:gd name="T1" fmla="*/ 817 h 953"/>
                <a:gd name="T2" fmla="*/ 0 w 408"/>
                <a:gd name="T3" fmla="*/ 953 h 953"/>
                <a:gd name="T4" fmla="*/ 408 w 408"/>
                <a:gd name="T5" fmla="*/ 953 h 953"/>
                <a:gd name="T6" fmla="*/ 408 w 408"/>
                <a:gd name="T7" fmla="*/ 817 h 953"/>
                <a:gd name="T8" fmla="*/ 272 w 408"/>
                <a:gd name="T9" fmla="*/ 817 h 953"/>
                <a:gd name="T10" fmla="*/ 272 w 408"/>
                <a:gd name="T11" fmla="*/ 0 h 953"/>
                <a:gd name="T12" fmla="*/ 136 w 408"/>
                <a:gd name="T13" fmla="*/ 0 h 953"/>
                <a:gd name="T14" fmla="*/ 136 w 408"/>
                <a:gd name="T15" fmla="*/ 137 h 953"/>
                <a:gd name="T16" fmla="*/ 0 w 408"/>
                <a:gd name="T17" fmla="*/ 137 h 953"/>
                <a:gd name="T18" fmla="*/ 0 w 408"/>
                <a:gd name="T19" fmla="*/ 273 h 953"/>
                <a:gd name="T20" fmla="*/ 136 w 408"/>
                <a:gd name="T21" fmla="*/ 273 h 953"/>
                <a:gd name="T22" fmla="*/ 136 w 408"/>
                <a:gd name="T23" fmla="*/ 817 h 953"/>
                <a:gd name="T24" fmla="*/ 0 w 408"/>
                <a:gd name="T25" fmla="*/ 817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8" h="953">
                  <a:moveTo>
                    <a:pt x="0" y="817"/>
                  </a:moveTo>
                  <a:lnTo>
                    <a:pt x="0" y="953"/>
                  </a:lnTo>
                  <a:lnTo>
                    <a:pt x="408" y="953"/>
                  </a:lnTo>
                  <a:lnTo>
                    <a:pt x="408" y="817"/>
                  </a:lnTo>
                  <a:lnTo>
                    <a:pt x="272" y="817"/>
                  </a:lnTo>
                  <a:lnTo>
                    <a:pt x="272" y="0"/>
                  </a:lnTo>
                  <a:lnTo>
                    <a:pt x="136" y="0"/>
                  </a:lnTo>
                  <a:lnTo>
                    <a:pt x="136" y="137"/>
                  </a:lnTo>
                  <a:lnTo>
                    <a:pt x="0" y="137"/>
                  </a:lnTo>
                  <a:lnTo>
                    <a:pt x="0" y="273"/>
                  </a:lnTo>
                  <a:lnTo>
                    <a:pt x="136" y="273"/>
                  </a:lnTo>
                  <a:lnTo>
                    <a:pt x="136" y="817"/>
                  </a:lnTo>
                  <a:lnTo>
                    <a:pt x="0" y="817"/>
                  </a:lnTo>
                  <a:close/>
                </a:path>
              </a:pathLst>
            </a:custGeom>
            <a:gradFill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06" name="Freeform 82">
              <a:extLst>
                <a:ext uri="{FF2B5EF4-FFF2-40B4-BE49-F238E27FC236}">
                  <a16:creationId xmlns:a16="http://schemas.microsoft.com/office/drawing/2014/main" id="{1CF19B54-3C32-403D-81A3-C6CD65A03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526"/>
              <a:ext cx="544" cy="953"/>
            </a:xfrm>
            <a:custGeom>
              <a:avLst/>
              <a:gdLst>
                <a:gd name="T0" fmla="*/ 0 w 544"/>
                <a:gd name="T1" fmla="*/ 0 h 953"/>
                <a:gd name="T2" fmla="*/ 544 w 544"/>
                <a:gd name="T3" fmla="*/ 0 h 953"/>
                <a:gd name="T4" fmla="*/ 544 w 544"/>
                <a:gd name="T5" fmla="*/ 545 h 953"/>
                <a:gd name="T6" fmla="*/ 136 w 544"/>
                <a:gd name="T7" fmla="*/ 545 h 953"/>
                <a:gd name="T8" fmla="*/ 136 w 544"/>
                <a:gd name="T9" fmla="*/ 817 h 953"/>
                <a:gd name="T10" fmla="*/ 544 w 544"/>
                <a:gd name="T11" fmla="*/ 817 h 953"/>
                <a:gd name="T12" fmla="*/ 544 w 544"/>
                <a:gd name="T13" fmla="*/ 953 h 953"/>
                <a:gd name="T14" fmla="*/ 0 w 544"/>
                <a:gd name="T15" fmla="*/ 953 h 953"/>
                <a:gd name="T16" fmla="*/ 0 w 544"/>
                <a:gd name="T17" fmla="*/ 409 h 953"/>
                <a:gd name="T18" fmla="*/ 408 w 544"/>
                <a:gd name="T19" fmla="*/ 409 h 953"/>
                <a:gd name="T20" fmla="*/ 408 w 544"/>
                <a:gd name="T21" fmla="*/ 137 h 953"/>
                <a:gd name="T22" fmla="*/ 0 w 544"/>
                <a:gd name="T23" fmla="*/ 137 h 953"/>
                <a:gd name="T24" fmla="*/ 0 w 544"/>
                <a:gd name="T25" fmla="*/ 0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4" h="953">
                  <a:moveTo>
                    <a:pt x="0" y="0"/>
                  </a:moveTo>
                  <a:lnTo>
                    <a:pt x="544" y="0"/>
                  </a:lnTo>
                  <a:lnTo>
                    <a:pt x="544" y="545"/>
                  </a:lnTo>
                  <a:lnTo>
                    <a:pt x="136" y="545"/>
                  </a:lnTo>
                  <a:lnTo>
                    <a:pt x="136" y="817"/>
                  </a:lnTo>
                  <a:lnTo>
                    <a:pt x="544" y="817"/>
                  </a:lnTo>
                  <a:lnTo>
                    <a:pt x="544" y="953"/>
                  </a:lnTo>
                  <a:lnTo>
                    <a:pt x="0" y="953"/>
                  </a:lnTo>
                  <a:lnTo>
                    <a:pt x="0" y="409"/>
                  </a:lnTo>
                  <a:lnTo>
                    <a:pt x="408" y="409"/>
                  </a:lnTo>
                  <a:lnTo>
                    <a:pt x="408" y="137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07" name="Freeform 83">
              <a:extLst>
                <a:ext uri="{FF2B5EF4-FFF2-40B4-BE49-F238E27FC236}">
                  <a16:creationId xmlns:a16="http://schemas.microsoft.com/office/drawing/2014/main" id="{94CA9C4A-3C77-442A-9536-545BD7CA12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" y="527"/>
              <a:ext cx="408" cy="953"/>
            </a:xfrm>
            <a:custGeom>
              <a:avLst/>
              <a:gdLst>
                <a:gd name="T0" fmla="*/ 0 w 408"/>
                <a:gd name="T1" fmla="*/ 817 h 953"/>
                <a:gd name="T2" fmla="*/ 0 w 408"/>
                <a:gd name="T3" fmla="*/ 953 h 953"/>
                <a:gd name="T4" fmla="*/ 408 w 408"/>
                <a:gd name="T5" fmla="*/ 953 h 953"/>
                <a:gd name="T6" fmla="*/ 408 w 408"/>
                <a:gd name="T7" fmla="*/ 817 h 953"/>
                <a:gd name="T8" fmla="*/ 272 w 408"/>
                <a:gd name="T9" fmla="*/ 817 h 953"/>
                <a:gd name="T10" fmla="*/ 272 w 408"/>
                <a:gd name="T11" fmla="*/ 0 h 953"/>
                <a:gd name="T12" fmla="*/ 136 w 408"/>
                <a:gd name="T13" fmla="*/ 0 h 953"/>
                <a:gd name="T14" fmla="*/ 136 w 408"/>
                <a:gd name="T15" fmla="*/ 137 h 953"/>
                <a:gd name="T16" fmla="*/ 0 w 408"/>
                <a:gd name="T17" fmla="*/ 137 h 953"/>
                <a:gd name="T18" fmla="*/ 0 w 408"/>
                <a:gd name="T19" fmla="*/ 273 h 953"/>
                <a:gd name="T20" fmla="*/ 136 w 408"/>
                <a:gd name="T21" fmla="*/ 273 h 953"/>
                <a:gd name="T22" fmla="*/ 136 w 408"/>
                <a:gd name="T23" fmla="*/ 817 h 953"/>
                <a:gd name="T24" fmla="*/ 0 w 408"/>
                <a:gd name="T25" fmla="*/ 817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8" h="953">
                  <a:moveTo>
                    <a:pt x="0" y="817"/>
                  </a:moveTo>
                  <a:lnTo>
                    <a:pt x="0" y="953"/>
                  </a:lnTo>
                  <a:lnTo>
                    <a:pt x="408" y="953"/>
                  </a:lnTo>
                  <a:lnTo>
                    <a:pt x="408" y="817"/>
                  </a:lnTo>
                  <a:lnTo>
                    <a:pt x="272" y="817"/>
                  </a:lnTo>
                  <a:lnTo>
                    <a:pt x="272" y="0"/>
                  </a:lnTo>
                  <a:lnTo>
                    <a:pt x="136" y="0"/>
                  </a:lnTo>
                  <a:lnTo>
                    <a:pt x="136" y="137"/>
                  </a:lnTo>
                  <a:lnTo>
                    <a:pt x="0" y="137"/>
                  </a:lnTo>
                  <a:lnTo>
                    <a:pt x="0" y="273"/>
                  </a:lnTo>
                  <a:lnTo>
                    <a:pt x="136" y="273"/>
                  </a:lnTo>
                  <a:lnTo>
                    <a:pt x="136" y="817"/>
                  </a:lnTo>
                  <a:lnTo>
                    <a:pt x="0" y="817"/>
                  </a:lnTo>
                  <a:close/>
                </a:path>
              </a:pathLst>
            </a:custGeom>
            <a:gradFill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6736" name="Group 112">
            <a:extLst>
              <a:ext uri="{FF2B5EF4-FFF2-40B4-BE49-F238E27FC236}">
                <a16:creationId xmlns:a16="http://schemas.microsoft.com/office/drawing/2014/main" id="{764C36A2-D698-40FA-9997-D33F837BEFBC}"/>
              </a:ext>
            </a:extLst>
          </p:cNvPr>
          <p:cNvGrpSpPr>
            <a:grpSpLocks/>
          </p:cNvGrpSpPr>
          <p:nvPr/>
        </p:nvGrpSpPr>
        <p:grpSpPr bwMode="auto">
          <a:xfrm>
            <a:off x="344488" y="2205038"/>
            <a:ext cx="3529012" cy="1590675"/>
            <a:chOff x="625" y="1571"/>
            <a:chExt cx="2722" cy="1226"/>
          </a:xfrm>
        </p:grpSpPr>
        <p:grpSp>
          <p:nvGrpSpPr>
            <p:cNvPr id="26735" name="Group 111">
              <a:extLst>
                <a:ext uri="{FF2B5EF4-FFF2-40B4-BE49-F238E27FC236}">
                  <a16:creationId xmlns:a16="http://schemas.microsoft.com/office/drawing/2014/main" id="{8C358E56-513F-4F73-96FD-BC9B6B8BB9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5" y="1571"/>
              <a:ext cx="2722" cy="1225"/>
              <a:chOff x="625" y="1571"/>
              <a:chExt cx="2722" cy="1225"/>
            </a:xfrm>
          </p:grpSpPr>
          <p:sp>
            <p:nvSpPr>
              <p:cNvPr id="26716" name="Freeform 92">
                <a:extLst>
                  <a:ext uri="{FF2B5EF4-FFF2-40B4-BE49-F238E27FC236}">
                    <a16:creationId xmlns:a16="http://schemas.microsoft.com/office/drawing/2014/main" id="{9C903F51-57A0-4A01-8DA6-A3AA5247ED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0" y="1889"/>
                <a:ext cx="907" cy="907"/>
              </a:xfrm>
              <a:custGeom>
                <a:avLst/>
                <a:gdLst>
                  <a:gd name="T0" fmla="*/ 363 w 907"/>
                  <a:gd name="T1" fmla="*/ 907 h 907"/>
                  <a:gd name="T2" fmla="*/ 544 w 907"/>
                  <a:gd name="T3" fmla="*/ 907 h 907"/>
                  <a:gd name="T4" fmla="*/ 544 w 907"/>
                  <a:gd name="T5" fmla="*/ 544 h 907"/>
                  <a:gd name="T6" fmla="*/ 907 w 907"/>
                  <a:gd name="T7" fmla="*/ 272 h 907"/>
                  <a:gd name="T8" fmla="*/ 907 w 907"/>
                  <a:gd name="T9" fmla="*/ 0 h 907"/>
                  <a:gd name="T10" fmla="*/ 454 w 907"/>
                  <a:gd name="T11" fmla="*/ 363 h 907"/>
                  <a:gd name="T12" fmla="*/ 0 w 907"/>
                  <a:gd name="T13" fmla="*/ 363 h 907"/>
                  <a:gd name="T14" fmla="*/ 0 w 907"/>
                  <a:gd name="T15" fmla="*/ 544 h 907"/>
                  <a:gd name="T16" fmla="*/ 363 w 907"/>
                  <a:gd name="T17" fmla="*/ 544 h 907"/>
                  <a:gd name="T18" fmla="*/ 363 w 907"/>
                  <a:gd name="T19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07" h="907">
                    <a:moveTo>
                      <a:pt x="363" y="907"/>
                    </a:moveTo>
                    <a:lnTo>
                      <a:pt x="544" y="907"/>
                    </a:lnTo>
                    <a:lnTo>
                      <a:pt x="544" y="544"/>
                    </a:lnTo>
                    <a:lnTo>
                      <a:pt x="907" y="272"/>
                    </a:lnTo>
                    <a:lnTo>
                      <a:pt x="907" y="0"/>
                    </a:lnTo>
                    <a:lnTo>
                      <a:pt x="454" y="363"/>
                    </a:lnTo>
                    <a:lnTo>
                      <a:pt x="0" y="363"/>
                    </a:lnTo>
                    <a:lnTo>
                      <a:pt x="0" y="544"/>
                    </a:lnTo>
                    <a:lnTo>
                      <a:pt x="363" y="544"/>
                    </a:lnTo>
                    <a:lnTo>
                      <a:pt x="363" y="907"/>
                    </a:lnTo>
                    <a:close/>
                  </a:path>
                </a:pathLst>
              </a:custGeom>
              <a:solidFill>
                <a:srgbClr val="00CCFF"/>
              </a:solidFill>
              <a:ln>
                <a:noFill/>
              </a:ln>
              <a:effectLst/>
              <a:scene3d>
                <a:camera prst="legacyPerspectiveFront">
                  <a:rot lat="20099999" lon="1500000" rev="0"/>
                </a:camera>
                <a:lightRig rig="legacyFlat2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CCFF"/>
                </a:extrusionClr>
                <a:contourClr>
                  <a:srgbClr val="00CCFF"/>
                </a:contour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26717" name="Freeform 93">
                <a:extLst>
                  <a:ext uri="{FF2B5EF4-FFF2-40B4-BE49-F238E27FC236}">
                    <a16:creationId xmlns:a16="http://schemas.microsoft.com/office/drawing/2014/main" id="{73311E5E-FAE5-45F9-9043-1337B0C662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" y="1571"/>
                <a:ext cx="908" cy="907"/>
              </a:xfrm>
              <a:custGeom>
                <a:avLst/>
                <a:gdLst>
                  <a:gd name="T0" fmla="*/ 908 w 908"/>
                  <a:gd name="T1" fmla="*/ 0 h 907"/>
                  <a:gd name="T2" fmla="*/ 0 w 908"/>
                  <a:gd name="T3" fmla="*/ 0 h 907"/>
                  <a:gd name="T4" fmla="*/ 0 w 908"/>
                  <a:gd name="T5" fmla="*/ 182 h 907"/>
                  <a:gd name="T6" fmla="*/ 726 w 908"/>
                  <a:gd name="T7" fmla="*/ 182 h 907"/>
                  <a:gd name="T8" fmla="*/ 0 w 908"/>
                  <a:gd name="T9" fmla="*/ 907 h 907"/>
                  <a:gd name="T10" fmla="*/ 273 w 908"/>
                  <a:gd name="T11" fmla="*/ 907 h 907"/>
                  <a:gd name="T12" fmla="*/ 545 w 908"/>
                  <a:gd name="T13" fmla="*/ 635 h 907"/>
                  <a:gd name="T14" fmla="*/ 726 w 908"/>
                  <a:gd name="T15" fmla="*/ 907 h 907"/>
                  <a:gd name="T16" fmla="*/ 908 w 908"/>
                  <a:gd name="T17" fmla="*/ 907 h 907"/>
                  <a:gd name="T18" fmla="*/ 681 w 908"/>
                  <a:gd name="T19" fmla="*/ 544 h 907"/>
                  <a:gd name="T20" fmla="*/ 908 w 908"/>
                  <a:gd name="T21" fmla="*/ 272 h 907"/>
                  <a:gd name="T22" fmla="*/ 908 w 908"/>
                  <a:gd name="T23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08" h="907">
                    <a:moveTo>
                      <a:pt x="908" y="0"/>
                    </a:moveTo>
                    <a:lnTo>
                      <a:pt x="0" y="0"/>
                    </a:lnTo>
                    <a:lnTo>
                      <a:pt x="0" y="182"/>
                    </a:lnTo>
                    <a:lnTo>
                      <a:pt x="726" y="182"/>
                    </a:lnTo>
                    <a:lnTo>
                      <a:pt x="0" y="907"/>
                    </a:lnTo>
                    <a:lnTo>
                      <a:pt x="273" y="907"/>
                    </a:lnTo>
                    <a:lnTo>
                      <a:pt x="545" y="635"/>
                    </a:lnTo>
                    <a:lnTo>
                      <a:pt x="726" y="907"/>
                    </a:lnTo>
                    <a:lnTo>
                      <a:pt x="908" y="907"/>
                    </a:lnTo>
                    <a:lnTo>
                      <a:pt x="681" y="544"/>
                    </a:lnTo>
                    <a:lnTo>
                      <a:pt x="908" y="272"/>
                    </a:lnTo>
                    <a:lnTo>
                      <a:pt x="908" y="0"/>
                    </a:lnTo>
                    <a:close/>
                  </a:path>
                </a:pathLst>
              </a:custGeom>
              <a:solidFill>
                <a:srgbClr val="00CCFF"/>
              </a:solidFill>
              <a:ln>
                <a:noFill/>
              </a:ln>
              <a:effectLst/>
              <a:scene3d>
                <a:camera prst="legacyPerspectiveFront">
                  <a:rot lat="20099999" lon="1500000" rev="0"/>
                </a:camera>
                <a:lightRig rig="legacyFlat2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CCFF"/>
                </a:extrusionClr>
                <a:contourClr>
                  <a:srgbClr val="00CCFF"/>
                </a:contour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26718" name="Rectangle 94">
                <a:extLst>
                  <a:ext uri="{FF2B5EF4-FFF2-40B4-BE49-F238E27FC236}">
                    <a16:creationId xmlns:a16="http://schemas.microsoft.com/office/drawing/2014/main" id="{434FF54C-8DCA-4732-BB18-78BD0B0388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1889"/>
                <a:ext cx="91" cy="182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scene3d>
                <a:camera prst="legacyPerspectiveFront">
                  <a:rot lat="20099999" lon="1500000" rev="0"/>
                </a:camera>
                <a:lightRig rig="legacyFlat2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CCFF"/>
                </a:extrusionClr>
                <a:contourClr>
                  <a:srgbClr val="00CCFF"/>
                </a:contour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26719" name="Rectangle 95">
                <a:extLst>
                  <a:ext uri="{FF2B5EF4-FFF2-40B4-BE49-F238E27FC236}">
                    <a16:creationId xmlns:a16="http://schemas.microsoft.com/office/drawing/2014/main" id="{28918CCB-1623-4383-8C61-9058A82EA5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1889"/>
                <a:ext cx="90" cy="182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scene3d>
                <a:camera prst="legacyPerspectiveFront">
                  <a:rot lat="20099999" lon="1500000" rev="0"/>
                </a:camera>
                <a:lightRig rig="legacyFlat2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CCFF"/>
                </a:extrusionClr>
                <a:contourClr>
                  <a:srgbClr val="00CCFF"/>
                </a:contour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6720" name="Freeform 96">
              <a:extLst>
                <a:ext uri="{FF2B5EF4-FFF2-40B4-BE49-F238E27FC236}">
                  <a16:creationId xmlns:a16="http://schemas.microsoft.com/office/drawing/2014/main" id="{7BAA8214-8CC6-46C6-9590-32A63CE3A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1980"/>
              <a:ext cx="907" cy="817"/>
            </a:xfrm>
            <a:custGeom>
              <a:avLst/>
              <a:gdLst>
                <a:gd name="T0" fmla="*/ 0 w 907"/>
                <a:gd name="T1" fmla="*/ 182 h 817"/>
                <a:gd name="T2" fmla="*/ 726 w 907"/>
                <a:gd name="T3" fmla="*/ 182 h 817"/>
                <a:gd name="T4" fmla="*/ 726 w 907"/>
                <a:gd name="T5" fmla="*/ 635 h 817"/>
                <a:gd name="T6" fmla="*/ 0 w 907"/>
                <a:gd name="T7" fmla="*/ 635 h 817"/>
                <a:gd name="T8" fmla="*/ 0 w 907"/>
                <a:gd name="T9" fmla="*/ 817 h 817"/>
                <a:gd name="T10" fmla="*/ 907 w 907"/>
                <a:gd name="T11" fmla="*/ 817 h 817"/>
                <a:gd name="T12" fmla="*/ 907 w 907"/>
                <a:gd name="T13" fmla="*/ 0 h 817"/>
                <a:gd name="T14" fmla="*/ 0 w 907"/>
                <a:gd name="T15" fmla="*/ 0 h 817"/>
                <a:gd name="T16" fmla="*/ 0 w 907"/>
                <a:gd name="T17" fmla="*/ 182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7" h="817">
                  <a:moveTo>
                    <a:pt x="0" y="182"/>
                  </a:moveTo>
                  <a:lnTo>
                    <a:pt x="726" y="182"/>
                  </a:lnTo>
                  <a:lnTo>
                    <a:pt x="726" y="635"/>
                  </a:lnTo>
                  <a:lnTo>
                    <a:pt x="0" y="635"/>
                  </a:lnTo>
                  <a:lnTo>
                    <a:pt x="0" y="817"/>
                  </a:lnTo>
                  <a:lnTo>
                    <a:pt x="907" y="817"/>
                  </a:lnTo>
                  <a:lnTo>
                    <a:pt x="907" y="0"/>
                  </a:lnTo>
                  <a:lnTo>
                    <a:pt x="0" y="0"/>
                  </a:lnTo>
                  <a:lnTo>
                    <a:pt x="0" y="182"/>
                  </a:lnTo>
                  <a:close/>
                </a:path>
              </a:pathLst>
            </a:custGeom>
            <a:solidFill>
              <a:srgbClr val="00CCFF"/>
            </a:solidFill>
            <a:ln>
              <a:noFill/>
            </a:ln>
            <a:effectLst/>
            <a:scene3d>
              <a:camera prst="legacyPerspectiveFront">
                <a:rot lat="20099999" lon="1500000" rev="0"/>
              </a:camera>
              <a:lightRig rig="legacyFlat2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CCFF"/>
              </a:extrusionClr>
              <a:contourClr>
                <a:srgbClr val="00CCFF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26721" name="Group 97">
            <a:extLst>
              <a:ext uri="{FF2B5EF4-FFF2-40B4-BE49-F238E27FC236}">
                <a16:creationId xmlns:a16="http://schemas.microsoft.com/office/drawing/2014/main" id="{4356A4D6-BC13-4570-B8F0-5178A5091F18}"/>
              </a:ext>
            </a:extLst>
          </p:cNvPr>
          <p:cNvGrpSpPr>
            <a:grpSpLocks/>
          </p:cNvGrpSpPr>
          <p:nvPr/>
        </p:nvGrpSpPr>
        <p:grpSpPr bwMode="auto">
          <a:xfrm>
            <a:off x="6537325" y="1196975"/>
            <a:ext cx="3025775" cy="1439863"/>
            <a:chOff x="216" y="2206"/>
            <a:chExt cx="1906" cy="907"/>
          </a:xfrm>
        </p:grpSpPr>
        <p:sp>
          <p:nvSpPr>
            <p:cNvPr id="26722" name="Rectangle 98">
              <a:extLst>
                <a:ext uri="{FF2B5EF4-FFF2-40B4-BE49-F238E27FC236}">
                  <a16:creationId xmlns:a16="http://schemas.microsoft.com/office/drawing/2014/main" id="{6964BFA7-FD33-4596-AF8C-2055820A8B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206"/>
              <a:ext cx="544" cy="182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50000">
                  <a:srgbClr val="FF0000">
                    <a:gamma/>
                    <a:tint val="0"/>
                    <a:invGamma/>
                  </a:srgbClr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scene3d>
              <a:camera prst="legacyPerspectiveBottomLeft"/>
              <a:lightRig rig="legacyFlat3" dir="t"/>
            </a:scene3d>
            <a:sp3d extrusionH="121893000" prstMaterial="legacyMatte">
              <a:bevelT w="13500" h="13500" prst="angle"/>
              <a:bevelB w="13500" h="13500" prst="angle"/>
              <a:extrusionClr>
                <a:srgbClr val="FF0000"/>
              </a:extrusionClr>
              <a:contourClr>
                <a:srgbClr val="FF00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6723" name="Rectangle 99">
              <a:extLst>
                <a:ext uri="{FF2B5EF4-FFF2-40B4-BE49-F238E27FC236}">
                  <a16:creationId xmlns:a16="http://schemas.microsoft.com/office/drawing/2014/main" id="{2CD75194-D7F3-4F97-AD31-5BC9AB6ED0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478"/>
              <a:ext cx="544" cy="182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50000">
                  <a:srgbClr val="FF0000">
                    <a:gamma/>
                    <a:tint val="0"/>
                    <a:invGamma/>
                  </a:srgbClr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scene3d>
              <a:camera prst="legacyPerspectiveBottomLeft"/>
              <a:lightRig rig="legacyFlat3" dir="t"/>
            </a:scene3d>
            <a:sp3d extrusionH="121893000" prstMaterial="legacyMatte">
              <a:bevelT w="13500" h="13500" prst="angle"/>
              <a:bevelB w="13500" h="13500" prst="angle"/>
              <a:extrusionClr>
                <a:srgbClr val="FF0000"/>
              </a:extrusionClr>
              <a:contourClr>
                <a:srgbClr val="FF00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6724" name="Freeform 100">
              <a:extLst>
                <a:ext uri="{FF2B5EF4-FFF2-40B4-BE49-F238E27FC236}">
                  <a16:creationId xmlns:a16="http://schemas.microsoft.com/office/drawing/2014/main" id="{AC89E013-84BB-4EDC-8441-964F2B0DD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2478"/>
              <a:ext cx="907" cy="635"/>
            </a:xfrm>
            <a:custGeom>
              <a:avLst/>
              <a:gdLst>
                <a:gd name="T0" fmla="*/ 726 w 907"/>
                <a:gd name="T1" fmla="*/ 0 h 635"/>
                <a:gd name="T2" fmla="*/ 907 w 907"/>
                <a:gd name="T3" fmla="*/ 0 h 635"/>
                <a:gd name="T4" fmla="*/ 907 w 907"/>
                <a:gd name="T5" fmla="*/ 272 h 635"/>
                <a:gd name="T6" fmla="*/ 544 w 907"/>
                <a:gd name="T7" fmla="*/ 635 h 635"/>
                <a:gd name="T8" fmla="*/ 0 w 907"/>
                <a:gd name="T9" fmla="*/ 635 h 635"/>
                <a:gd name="T10" fmla="*/ 0 w 907"/>
                <a:gd name="T11" fmla="*/ 454 h 635"/>
                <a:gd name="T12" fmla="*/ 454 w 907"/>
                <a:gd name="T13" fmla="*/ 454 h 635"/>
                <a:gd name="T14" fmla="*/ 726 w 907"/>
                <a:gd name="T15" fmla="*/ 182 h 635"/>
                <a:gd name="T16" fmla="*/ 726 w 907"/>
                <a:gd name="T17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7" h="635">
                  <a:moveTo>
                    <a:pt x="726" y="0"/>
                  </a:moveTo>
                  <a:lnTo>
                    <a:pt x="907" y="0"/>
                  </a:lnTo>
                  <a:lnTo>
                    <a:pt x="907" y="272"/>
                  </a:lnTo>
                  <a:lnTo>
                    <a:pt x="544" y="635"/>
                  </a:lnTo>
                  <a:lnTo>
                    <a:pt x="0" y="635"/>
                  </a:lnTo>
                  <a:lnTo>
                    <a:pt x="0" y="454"/>
                  </a:lnTo>
                  <a:lnTo>
                    <a:pt x="454" y="454"/>
                  </a:lnTo>
                  <a:lnTo>
                    <a:pt x="726" y="182"/>
                  </a:lnTo>
                  <a:lnTo>
                    <a:pt x="726" y="0"/>
                  </a:lnTo>
                  <a:close/>
                </a:path>
              </a:pathLst>
            </a:custGeom>
            <a:gradFill rotWithShape="1">
              <a:gsLst>
                <a:gs pos="0">
                  <a:srgbClr val="FF0000"/>
                </a:gs>
                <a:gs pos="50000">
                  <a:srgbClr val="FF0000">
                    <a:gamma/>
                    <a:tint val="0"/>
                    <a:invGamma/>
                  </a:srgbClr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scene3d>
              <a:camera prst="legacyPerspectiveBottomLeft"/>
              <a:lightRig rig="legacyFlat3" dir="t"/>
            </a:scene3d>
            <a:sp3d extrusionH="121893000" prstMaterial="legacyMatte">
              <a:bevelT w="13500" h="13500" prst="angle"/>
              <a:bevelB w="13500" h="13500" prst="angle"/>
              <a:extrusionClr>
                <a:srgbClr val="FF0000"/>
              </a:extrusionClr>
              <a:contourClr>
                <a:srgbClr val="FF00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6725" name="Freeform 101">
              <a:extLst>
                <a:ext uri="{FF2B5EF4-FFF2-40B4-BE49-F238E27FC236}">
                  <a16:creationId xmlns:a16="http://schemas.microsoft.com/office/drawing/2014/main" id="{9BE330E8-B8E5-4F12-A999-AC36F88819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" y="2206"/>
              <a:ext cx="908" cy="907"/>
            </a:xfrm>
            <a:custGeom>
              <a:avLst/>
              <a:gdLst>
                <a:gd name="T0" fmla="*/ 908 w 908"/>
                <a:gd name="T1" fmla="*/ 0 h 907"/>
                <a:gd name="T2" fmla="*/ 0 w 908"/>
                <a:gd name="T3" fmla="*/ 0 h 907"/>
                <a:gd name="T4" fmla="*/ 0 w 908"/>
                <a:gd name="T5" fmla="*/ 182 h 907"/>
                <a:gd name="T6" fmla="*/ 726 w 908"/>
                <a:gd name="T7" fmla="*/ 182 h 907"/>
                <a:gd name="T8" fmla="*/ 0 w 908"/>
                <a:gd name="T9" fmla="*/ 907 h 907"/>
                <a:gd name="T10" fmla="*/ 273 w 908"/>
                <a:gd name="T11" fmla="*/ 907 h 907"/>
                <a:gd name="T12" fmla="*/ 545 w 908"/>
                <a:gd name="T13" fmla="*/ 635 h 907"/>
                <a:gd name="T14" fmla="*/ 726 w 908"/>
                <a:gd name="T15" fmla="*/ 907 h 907"/>
                <a:gd name="T16" fmla="*/ 908 w 908"/>
                <a:gd name="T17" fmla="*/ 907 h 907"/>
                <a:gd name="T18" fmla="*/ 681 w 908"/>
                <a:gd name="T19" fmla="*/ 544 h 907"/>
                <a:gd name="T20" fmla="*/ 908 w 908"/>
                <a:gd name="T21" fmla="*/ 272 h 907"/>
                <a:gd name="T22" fmla="*/ 908 w 908"/>
                <a:gd name="T2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8" h="907">
                  <a:moveTo>
                    <a:pt x="908" y="0"/>
                  </a:moveTo>
                  <a:lnTo>
                    <a:pt x="0" y="0"/>
                  </a:lnTo>
                  <a:lnTo>
                    <a:pt x="0" y="182"/>
                  </a:lnTo>
                  <a:lnTo>
                    <a:pt x="726" y="182"/>
                  </a:lnTo>
                  <a:lnTo>
                    <a:pt x="0" y="907"/>
                  </a:lnTo>
                  <a:lnTo>
                    <a:pt x="273" y="907"/>
                  </a:lnTo>
                  <a:lnTo>
                    <a:pt x="545" y="635"/>
                  </a:lnTo>
                  <a:lnTo>
                    <a:pt x="726" y="907"/>
                  </a:lnTo>
                  <a:lnTo>
                    <a:pt x="908" y="907"/>
                  </a:lnTo>
                  <a:lnTo>
                    <a:pt x="681" y="544"/>
                  </a:lnTo>
                  <a:lnTo>
                    <a:pt x="908" y="272"/>
                  </a:lnTo>
                  <a:lnTo>
                    <a:pt x="908" y="0"/>
                  </a:lnTo>
                  <a:close/>
                </a:path>
              </a:pathLst>
            </a:custGeom>
            <a:gradFill rotWithShape="1">
              <a:gsLst>
                <a:gs pos="0">
                  <a:srgbClr val="FF0000"/>
                </a:gs>
                <a:gs pos="50000">
                  <a:srgbClr val="FF0000">
                    <a:gamma/>
                    <a:tint val="0"/>
                    <a:invGamma/>
                  </a:srgbClr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scene3d>
              <a:camera prst="legacyPerspectiveBottomLeft"/>
              <a:lightRig rig="legacyFlat3" dir="t"/>
            </a:scene3d>
            <a:sp3d extrusionH="121893000" prstMaterial="legacyMatte">
              <a:bevelT w="13500" h="13500" prst="angle"/>
              <a:bevelB w="13500" h="13500" prst="angle"/>
              <a:extrusionClr>
                <a:srgbClr val="FF0000"/>
              </a:extrusionClr>
              <a:contourClr>
                <a:srgbClr val="FF00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26737" name="Group 113">
            <a:extLst>
              <a:ext uri="{FF2B5EF4-FFF2-40B4-BE49-F238E27FC236}">
                <a16:creationId xmlns:a16="http://schemas.microsoft.com/office/drawing/2014/main" id="{93F45A39-61ED-4E9E-A27F-42CCA052F11F}"/>
              </a:ext>
            </a:extLst>
          </p:cNvPr>
          <p:cNvGrpSpPr>
            <a:grpSpLocks/>
          </p:cNvGrpSpPr>
          <p:nvPr/>
        </p:nvGrpSpPr>
        <p:grpSpPr bwMode="auto">
          <a:xfrm>
            <a:off x="4089400" y="4005263"/>
            <a:ext cx="5256213" cy="1144587"/>
            <a:chOff x="398" y="3021"/>
            <a:chExt cx="4174" cy="909"/>
          </a:xfrm>
        </p:grpSpPr>
        <p:sp>
          <p:nvSpPr>
            <p:cNvPr id="26727" name="Freeform 103">
              <a:extLst>
                <a:ext uri="{FF2B5EF4-FFF2-40B4-BE49-F238E27FC236}">
                  <a16:creationId xmlns:a16="http://schemas.microsoft.com/office/drawing/2014/main" id="{C91AB67A-22AB-4642-93B7-74CFE2A971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3022"/>
              <a:ext cx="907" cy="908"/>
            </a:xfrm>
            <a:custGeom>
              <a:avLst/>
              <a:gdLst>
                <a:gd name="T0" fmla="*/ 544 w 907"/>
                <a:gd name="T1" fmla="*/ 544 h 908"/>
                <a:gd name="T2" fmla="*/ 272 w 907"/>
                <a:gd name="T3" fmla="*/ 907 h 908"/>
                <a:gd name="T4" fmla="*/ 33 w 907"/>
                <a:gd name="T5" fmla="*/ 908 h 908"/>
                <a:gd name="T6" fmla="*/ 454 w 907"/>
                <a:gd name="T7" fmla="*/ 363 h 908"/>
                <a:gd name="T8" fmla="*/ 0 w 907"/>
                <a:gd name="T9" fmla="*/ 363 h 908"/>
                <a:gd name="T10" fmla="*/ 0 w 907"/>
                <a:gd name="T11" fmla="*/ 181 h 908"/>
                <a:gd name="T12" fmla="*/ 544 w 907"/>
                <a:gd name="T13" fmla="*/ 181 h 908"/>
                <a:gd name="T14" fmla="*/ 544 w 907"/>
                <a:gd name="T15" fmla="*/ 0 h 908"/>
                <a:gd name="T16" fmla="*/ 726 w 907"/>
                <a:gd name="T17" fmla="*/ 0 h 908"/>
                <a:gd name="T18" fmla="*/ 726 w 907"/>
                <a:gd name="T19" fmla="*/ 181 h 908"/>
                <a:gd name="T20" fmla="*/ 907 w 907"/>
                <a:gd name="T21" fmla="*/ 181 h 908"/>
                <a:gd name="T22" fmla="*/ 907 w 907"/>
                <a:gd name="T23" fmla="*/ 363 h 908"/>
                <a:gd name="T24" fmla="*/ 726 w 907"/>
                <a:gd name="T25" fmla="*/ 363 h 908"/>
                <a:gd name="T26" fmla="*/ 726 w 907"/>
                <a:gd name="T27" fmla="*/ 907 h 908"/>
                <a:gd name="T28" fmla="*/ 544 w 907"/>
                <a:gd name="T29" fmla="*/ 907 h 908"/>
                <a:gd name="T30" fmla="*/ 544 w 907"/>
                <a:gd name="T31" fmla="*/ 544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7" h="908">
                  <a:moveTo>
                    <a:pt x="544" y="544"/>
                  </a:moveTo>
                  <a:lnTo>
                    <a:pt x="272" y="907"/>
                  </a:lnTo>
                  <a:lnTo>
                    <a:pt x="33" y="908"/>
                  </a:lnTo>
                  <a:lnTo>
                    <a:pt x="454" y="363"/>
                  </a:lnTo>
                  <a:lnTo>
                    <a:pt x="0" y="363"/>
                  </a:lnTo>
                  <a:lnTo>
                    <a:pt x="0" y="181"/>
                  </a:lnTo>
                  <a:lnTo>
                    <a:pt x="544" y="181"/>
                  </a:lnTo>
                  <a:lnTo>
                    <a:pt x="544" y="0"/>
                  </a:lnTo>
                  <a:lnTo>
                    <a:pt x="726" y="0"/>
                  </a:lnTo>
                  <a:lnTo>
                    <a:pt x="726" y="181"/>
                  </a:lnTo>
                  <a:lnTo>
                    <a:pt x="907" y="181"/>
                  </a:lnTo>
                  <a:lnTo>
                    <a:pt x="907" y="363"/>
                  </a:lnTo>
                  <a:lnTo>
                    <a:pt x="726" y="363"/>
                  </a:lnTo>
                  <a:lnTo>
                    <a:pt x="726" y="907"/>
                  </a:lnTo>
                  <a:lnTo>
                    <a:pt x="544" y="907"/>
                  </a:lnTo>
                  <a:lnTo>
                    <a:pt x="544" y="544"/>
                  </a:lnTo>
                  <a:close/>
                </a:path>
              </a:pathLst>
            </a:custGeom>
            <a:gradFill rotWithShape="1">
              <a:gsLst>
                <a:gs pos="0">
                  <a:srgbClr val="825600"/>
                </a:gs>
                <a:gs pos="13000">
                  <a:srgbClr val="FFA800"/>
                </a:gs>
                <a:gs pos="28000">
                  <a:srgbClr val="825600"/>
                </a:gs>
                <a:gs pos="42999">
                  <a:srgbClr val="FFA800"/>
                </a:gs>
                <a:gs pos="58000">
                  <a:srgbClr val="825600"/>
                </a:gs>
                <a:gs pos="72000">
                  <a:srgbClr val="FFA800"/>
                </a:gs>
                <a:gs pos="87000">
                  <a:srgbClr val="825600"/>
                </a:gs>
                <a:gs pos="100000">
                  <a:srgbClr val="FFA800"/>
                </a:gs>
              </a:gsLst>
              <a:lin ang="2700000" scaled="1"/>
            </a:gradFill>
            <a:ln>
              <a:noFill/>
            </a:ln>
            <a:effectLst/>
            <a:scene3d>
              <a:camera prst="legacyPerspectiveTopRight"/>
              <a:lightRig rig="legacyFlat4" dir="t"/>
            </a:scene3d>
            <a:sp3d extrusionH="887400" prstMaterial="legacyPlastic">
              <a:bevelT w="13500" h="13500" prst="angle"/>
              <a:bevelB w="13500" h="13500" prst="angle"/>
              <a:extrusionClr>
                <a:srgbClr val="825600"/>
              </a:extrusionClr>
              <a:contourClr>
                <a:srgbClr val="8256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6728" name="Freeform 104">
              <a:extLst>
                <a:ext uri="{FF2B5EF4-FFF2-40B4-BE49-F238E27FC236}">
                  <a16:creationId xmlns:a16="http://schemas.microsoft.com/office/drawing/2014/main" id="{C02FD5FA-D1CA-425F-91D9-8497A8CC2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" y="3022"/>
              <a:ext cx="907" cy="907"/>
            </a:xfrm>
            <a:custGeom>
              <a:avLst/>
              <a:gdLst>
                <a:gd name="T0" fmla="*/ 0 w 907"/>
                <a:gd name="T1" fmla="*/ 907 h 907"/>
                <a:gd name="T2" fmla="*/ 181 w 907"/>
                <a:gd name="T3" fmla="*/ 907 h 907"/>
                <a:gd name="T4" fmla="*/ 544 w 907"/>
                <a:gd name="T5" fmla="*/ 544 h 907"/>
                <a:gd name="T6" fmla="*/ 816 w 907"/>
                <a:gd name="T7" fmla="*/ 816 h 907"/>
                <a:gd name="T8" fmla="*/ 816 w 907"/>
                <a:gd name="T9" fmla="*/ 544 h 907"/>
                <a:gd name="T10" fmla="*/ 680 w 907"/>
                <a:gd name="T11" fmla="*/ 408 h 907"/>
                <a:gd name="T12" fmla="*/ 907 w 907"/>
                <a:gd name="T13" fmla="*/ 181 h 907"/>
                <a:gd name="T14" fmla="*/ 907 w 907"/>
                <a:gd name="T15" fmla="*/ 0 h 907"/>
                <a:gd name="T16" fmla="*/ 726 w 907"/>
                <a:gd name="T17" fmla="*/ 0 h 907"/>
                <a:gd name="T18" fmla="*/ 726 w 907"/>
                <a:gd name="T19" fmla="*/ 91 h 907"/>
                <a:gd name="T20" fmla="*/ 544 w 907"/>
                <a:gd name="T21" fmla="*/ 272 h 907"/>
                <a:gd name="T22" fmla="*/ 453 w 907"/>
                <a:gd name="T23" fmla="*/ 181 h 907"/>
                <a:gd name="T24" fmla="*/ 181 w 907"/>
                <a:gd name="T25" fmla="*/ 181 h 907"/>
                <a:gd name="T26" fmla="*/ 414 w 907"/>
                <a:gd name="T27" fmla="*/ 404 h 907"/>
                <a:gd name="T28" fmla="*/ 90 w 907"/>
                <a:gd name="T29" fmla="*/ 726 h 907"/>
                <a:gd name="T30" fmla="*/ 0 w 907"/>
                <a:gd name="T31" fmla="*/ 726 h 907"/>
                <a:gd name="T32" fmla="*/ 0 w 907"/>
                <a:gd name="T33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7" h="907">
                  <a:moveTo>
                    <a:pt x="0" y="907"/>
                  </a:moveTo>
                  <a:lnTo>
                    <a:pt x="181" y="907"/>
                  </a:lnTo>
                  <a:lnTo>
                    <a:pt x="544" y="544"/>
                  </a:lnTo>
                  <a:lnTo>
                    <a:pt x="816" y="816"/>
                  </a:lnTo>
                  <a:lnTo>
                    <a:pt x="816" y="544"/>
                  </a:lnTo>
                  <a:lnTo>
                    <a:pt x="680" y="408"/>
                  </a:lnTo>
                  <a:lnTo>
                    <a:pt x="907" y="181"/>
                  </a:lnTo>
                  <a:lnTo>
                    <a:pt x="907" y="0"/>
                  </a:lnTo>
                  <a:lnTo>
                    <a:pt x="726" y="0"/>
                  </a:lnTo>
                  <a:lnTo>
                    <a:pt x="726" y="91"/>
                  </a:lnTo>
                  <a:lnTo>
                    <a:pt x="544" y="272"/>
                  </a:lnTo>
                  <a:lnTo>
                    <a:pt x="453" y="181"/>
                  </a:lnTo>
                  <a:lnTo>
                    <a:pt x="181" y="181"/>
                  </a:lnTo>
                  <a:lnTo>
                    <a:pt x="414" y="404"/>
                  </a:lnTo>
                  <a:lnTo>
                    <a:pt x="90" y="726"/>
                  </a:lnTo>
                  <a:lnTo>
                    <a:pt x="0" y="726"/>
                  </a:lnTo>
                  <a:lnTo>
                    <a:pt x="0" y="907"/>
                  </a:lnTo>
                  <a:close/>
                </a:path>
              </a:pathLst>
            </a:custGeom>
            <a:gradFill rotWithShape="1">
              <a:gsLst>
                <a:gs pos="0">
                  <a:srgbClr val="825600"/>
                </a:gs>
                <a:gs pos="13000">
                  <a:srgbClr val="FFA800"/>
                </a:gs>
                <a:gs pos="28000">
                  <a:srgbClr val="825600"/>
                </a:gs>
                <a:gs pos="42999">
                  <a:srgbClr val="FFA800"/>
                </a:gs>
                <a:gs pos="58000">
                  <a:srgbClr val="825600"/>
                </a:gs>
                <a:gs pos="72000">
                  <a:srgbClr val="FFA800"/>
                </a:gs>
                <a:gs pos="87000">
                  <a:srgbClr val="825600"/>
                </a:gs>
                <a:gs pos="100000">
                  <a:srgbClr val="FFA800"/>
                </a:gs>
              </a:gsLst>
              <a:lin ang="2700000" scaled="1"/>
            </a:gradFill>
            <a:ln>
              <a:noFill/>
            </a:ln>
            <a:effectLst/>
            <a:scene3d>
              <a:camera prst="legacyPerspectiveTopRight"/>
              <a:lightRig rig="legacyFlat4" dir="t"/>
            </a:scene3d>
            <a:sp3d extrusionH="887400" prstMaterial="legacyPlastic">
              <a:bevelT w="13500" h="13500" prst="angle"/>
              <a:bevelB w="13500" h="13500" prst="angle"/>
              <a:extrusionClr>
                <a:srgbClr val="825600"/>
              </a:extrusionClr>
              <a:contourClr>
                <a:srgbClr val="8256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6730" name="Freeform 106">
              <a:extLst>
                <a:ext uri="{FF2B5EF4-FFF2-40B4-BE49-F238E27FC236}">
                  <a16:creationId xmlns:a16="http://schemas.microsoft.com/office/drawing/2014/main" id="{F57BA724-E1D8-4B0F-BF71-9193BA430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3294"/>
              <a:ext cx="907" cy="635"/>
            </a:xfrm>
            <a:custGeom>
              <a:avLst/>
              <a:gdLst>
                <a:gd name="T0" fmla="*/ 0 w 907"/>
                <a:gd name="T1" fmla="*/ 0 h 635"/>
                <a:gd name="T2" fmla="*/ 907 w 907"/>
                <a:gd name="T3" fmla="*/ 0 h 635"/>
                <a:gd name="T4" fmla="*/ 907 w 907"/>
                <a:gd name="T5" fmla="*/ 181 h 635"/>
                <a:gd name="T6" fmla="*/ 635 w 907"/>
                <a:gd name="T7" fmla="*/ 181 h 635"/>
                <a:gd name="T8" fmla="*/ 635 w 907"/>
                <a:gd name="T9" fmla="*/ 363 h 635"/>
                <a:gd name="T10" fmla="*/ 363 w 907"/>
                <a:gd name="T11" fmla="*/ 635 h 635"/>
                <a:gd name="T12" fmla="*/ 136 w 907"/>
                <a:gd name="T13" fmla="*/ 635 h 635"/>
                <a:gd name="T14" fmla="*/ 453 w 907"/>
                <a:gd name="T15" fmla="*/ 318 h 635"/>
                <a:gd name="T16" fmla="*/ 453 w 907"/>
                <a:gd name="T17" fmla="*/ 181 h 635"/>
                <a:gd name="T18" fmla="*/ 0 w 907"/>
                <a:gd name="T19" fmla="*/ 181 h 635"/>
                <a:gd name="T20" fmla="*/ 0 w 907"/>
                <a:gd name="T21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7" h="635">
                  <a:moveTo>
                    <a:pt x="0" y="0"/>
                  </a:moveTo>
                  <a:lnTo>
                    <a:pt x="907" y="0"/>
                  </a:lnTo>
                  <a:lnTo>
                    <a:pt x="907" y="181"/>
                  </a:lnTo>
                  <a:lnTo>
                    <a:pt x="635" y="181"/>
                  </a:lnTo>
                  <a:lnTo>
                    <a:pt x="635" y="363"/>
                  </a:lnTo>
                  <a:lnTo>
                    <a:pt x="363" y="635"/>
                  </a:lnTo>
                  <a:lnTo>
                    <a:pt x="136" y="635"/>
                  </a:lnTo>
                  <a:lnTo>
                    <a:pt x="453" y="318"/>
                  </a:lnTo>
                  <a:lnTo>
                    <a:pt x="453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825600"/>
                </a:gs>
                <a:gs pos="13000">
                  <a:srgbClr val="FFA800"/>
                </a:gs>
                <a:gs pos="28000">
                  <a:srgbClr val="825600"/>
                </a:gs>
                <a:gs pos="42999">
                  <a:srgbClr val="FFA800"/>
                </a:gs>
                <a:gs pos="58000">
                  <a:srgbClr val="825600"/>
                </a:gs>
                <a:gs pos="72000">
                  <a:srgbClr val="FFA800"/>
                </a:gs>
                <a:gs pos="87000">
                  <a:srgbClr val="825600"/>
                </a:gs>
                <a:gs pos="100000">
                  <a:srgbClr val="FFA800"/>
                </a:gs>
              </a:gsLst>
              <a:lin ang="2700000" scaled="1"/>
            </a:gradFill>
            <a:ln>
              <a:noFill/>
            </a:ln>
            <a:effectLst/>
            <a:scene3d>
              <a:camera prst="legacyPerspectiveTopRight"/>
              <a:lightRig rig="legacyFlat4" dir="t"/>
            </a:scene3d>
            <a:sp3d extrusionH="887400" prstMaterial="legacyPlastic">
              <a:bevelT w="13500" h="13500" prst="angle"/>
              <a:bevelB w="13500" h="13500" prst="angle"/>
              <a:extrusionClr>
                <a:srgbClr val="825600"/>
              </a:extrusionClr>
              <a:contourClr>
                <a:srgbClr val="8256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6729" name="Rectangle 105">
              <a:extLst>
                <a:ext uri="{FF2B5EF4-FFF2-40B4-BE49-F238E27FC236}">
                  <a16:creationId xmlns:a16="http://schemas.microsoft.com/office/drawing/2014/main" id="{8C4F25C7-25EE-43FE-A365-FC8CFE2893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3022"/>
              <a:ext cx="636" cy="181"/>
            </a:xfrm>
            <a:prstGeom prst="rect">
              <a:avLst/>
            </a:prstGeom>
            <a:gradFill rotWithShape="1">
              <a:gsLst>
                <a:gs pos="0">
                  <a:srgbClr val="825600"/>
                </a:gs>
                <a:gs pos="13000">
                  <a:srgbClr val="FFA800"/>
                </a:gs>
                <a:gs pos="28000">
                  <a:srgbClr val="825600"/>
                </a:gs>
                <a:gs pos="42999">
                  <a:srgbClr val="FFA800"/>
                </a:gs>
                <a:gs pos="58000">
                  <a:srgbClr val="825600"/>
                </a:gs>
                <a:gs pos="72000">
                  <a:srgbClr val="FFA800"/>
                </a:gs>
                <a:gs pos="87000">
                  <a:srgbClr val="825600"/>
                </a:gs>
                <a:gs pos="100000">
                  <a:srgbClr val="FFA800"/>
                </a:gs>
              </a:gsLst>
              <a:lin ang="2700000" scaled="1"/>
            </a:gradFill>
            <a:ln>
              <a:noFill/>
            </a:ln>
            <a:effectLst/>
            <a:scene3d>
              <a:camera prst="legacyPerspectiveTopRight"/>
              <a:lightRig rig="legacyFlat4" dir="t"/>
            </a:scene3d>
            <a:sp3d extrusionH="887400" prstMaterial="legacyPlastic">
              <a:bevelT w="13500" h="13500" prst="angle"/>
              <a:bevelB w="13500" h="13500" prst="angle"/>
              <a:extrusionClr>
                <a:srgbClr val="825600"/>
              </a:extrusionClr>
              <a:contourClr>
                <a:srgbClr val="8256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6731" name="Rectangle 107">
              <a:extLst>
                <a:ext uri="{FF2B5EF4-FFF2-40B4-BE49-F238E27FC236}">
                  <a16:creationId xmlns:a16="http://schemas.microsoft.com/office/drawing/2014/main" id="{1A855016-245F-42C6-82EF-E0EFA06EB5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3021"/>
              <a:ext cx="45" cy="182"/>
            </a:xfrm>
            <a:prstGeom prst="rect">
              <a:avLst/>
            </a:prstGeom>
            <a:gradFill rotWithShape="1">
              <a:gsLst>
                <a:gs pos="0">
                  <a:srgbClr val="825600"/>
                </a:gs>
                <a:gs pos="13000">
                  <a:srgbClr val="FFA800"/>
                </a:gs>
                <a:gs pos="28000">
                  <a:srgbClr val="825600"/>
                </a:gs>
                <a:gs pos="42999">
                  <a:srgbClr val="FFA800"/>
                </a:gs>
                <a:gs pos="58000">
                  <a:srgbClr val="825600"/>
                </a:gs>
                <a:gs pos="72000">
                  <a:srgbClr val="FFA800"/>
                </a:gs>
                <a:gs pos="87000">
                  <a:srgbClr val="825600"/>
                </a:gs>
                <a:gs pos="100000">
                  <a:srgbClr val="FFA800"/>
                </a:gs>
              </a:gsLst>
              <a:lin ang="2700000" scaled="1"/>
            </a:gradFill>
            <a:ln>
              <a:noFill/>
            </a:ln>
            <a:effectLst/>
            <a:scene3d>
              <a:camera prst="legacyPerspectiveTopRight"/>
              <a:lightRig rig="legacyFlat4" dir="t"/>
            </a:scene3d>
            <a:sp3d extrusionH="887400" prstMaterial="legacyPlastic">
              <a:bevelT w="13500" h="13500" prst="angle"/>
              <a:bevelB w="13500" h="13500" prst="angle"/>
              <a:extrusionClr>
                <a:srgbClr val="825600"/>
              </a:extrusionClr>
              <a:contourClr>
                <a:srgbClr val="8256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6732" name="Rectangle 108">
              <a:extLst>
                <a:ext uri="{FF2B5EF4-FFF2-40B4-BE49-F238E27FC236}">
                  <a16:creationId xmlns:a16="http://schemas.microsoft.com/office/drawing/2014/main" id="{88C58742-87D9-43C3-9F45-500B232D2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3021"/>
              <a:ext cx="45" cy="182"/>
            </a:xfrm>
            <a:prstGeom prst="rect">
              <a:avLst/>
            </a:prstGeom>
            <a:gradFill rotWithShape="1">
              <a:gsLst>
                <a:gs pos="0">
                  <a:srgbClr val="825600"/>
                </a:gs>
                <a:gs pos="13000">
                  <a:srgbClr val="FFA800"/>
                </a:gs>
                <a:gs pos="28000">
                  <a:srgbClr val="825600"/>
                </a:gs>
                <a:gs pos="42999">
                  <a:srgbClr val="FFA800"/>
                </a:gs>
                <a:gs pos="58000">
                  <a:srgbClr val="825600"/>
                </a:gs>
                <a:gs pos="72000">
                  <a:srgbClr val="FFA800"/>
                </a:gs>
                <a:gs pos="87000">
                  <a:srgbClr val="825600"/>
                </a:gs>
                <a:gs pos="100000">
                  <a:srgbClr val="FFA800"/>
                </a:gs>
              </a:gsLst>
              <a:lin ang="2700000" scaled="1"/>
            </a:gradFill>
            <a:ln>
              <a:noFill/>
            </a:ln>
            <a:effectLst/>
            <a:scene3d>
              <a:camera prst="legacyPerspectiveTopRight"/>
              <a:lightRig rig="legacyFlat4" dir="t"/>
            </a:scene3d>
            <a:sp3d extrusionH="887400" prstMaterial="legacyPlastic">
              <a:bevelT w="13500" h="13500" prst="angle"/>
              <a:bevelB w="13500" h="13500" prst="angle"/>
              <a:extrusionClr>
                <a:srgbClr val="825600"/>
              </a:extrusionClr>
              <a:contourClr>
                <a:srgbClr val="8256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6733" name="Freeform 109">
              <a:extLst>
                <a:ext uri="{FF2B5EF4-FFF2-40B4-BE49-F238E27FC236}">
                  <a16:creationId xmlns:a16="http://schemas.microsoft.com/office/drawing/2014/main" id="{D9DF6359-39B1-4B0C-B6F9-69809C2DC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3022"/>
              <a:ext cx="544" cy="907"/>
            </a:xfrm>
            <a:custGeom>
              <a:avLst/>
              <a:gdLst>
                <a:gd name="T0" fmla="*/ 181 w 544"/>
                <a:gd name="T1" fmla="*/ 317 h 907"/>
                <a:gd name="T2" fmla="*/ 544 w 544"/>
                <a:gd name="T3" fmla="*/ 453 h 907"/>
                <a:gd name="T4" fmla="*/ 544 w 544"/>
                <a:gd name="T5" fmla="*/ 635 h 907"/>
                <a:gd name="T6" fmla="*/ 181 w 544"/>
                <a:gd name="T7" fmla="*/ 499 h 907"/>
                <a:gd name="T8" fmla="*/ 181 w 544"/>
                <a:gd name="T9" fmla="*/ 907 h 907"/>
                <a:gd name="T10" fmla="*/ 0 w 544"/>
                <a:gd name="T11" fmla="*/ 907 h 907"/>
                <a:gd name="T12" fmla="*/ 0 w 544"/>
                <a:gd name="T13" fmla="*/ 0 h 907"/>
                <a:gd name="T14" fmla="*/ 181 w 544"/>
                <a:gd name="T15" fmla="*/ 0 h 907"/>
                <a:gd name="T16" fmla="*/ 181 w 544"/>
                <a:gd name="T17" fmla="*/ 31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4" h="907">
                  <a:moveTo>
                    <a:pt x="181" y="317"/>
                  </a:moveTo>
                  <a:lnTo>
                    <a:pt x="544" y="453"/>
                  </a:lnTo>
                  <a:lnTo>
                    <a:pt x="544" y="635"/>
                  </a:lnTo>
                  <a:lnTo>
                    <a:pt x="181" y="499"/>
                  </a:lnTo>
                  <a:lnTo>
                    <a:pt x="181" y="907"/>
                  </a:lnTo>
                  <a:lnTo>
                    <a:pt x="0" y="907"/>
                  </a:lnTo>
                  <a:lnTo>
                    <a:pt x="0" y="0"/>
                  </a:lnTo>
                  <a:lnTo>
                    <a:pt x="181" y="0"/>
                  </a:lnTo>
                  <a:lnTo>
                    <a:pt x="181" y="317"/>
                  </a:lnTo>
                  <a:close/>
                </a:path>
              </a:pathLst>
            </a:custGeom>
            <a:gradFill rotWithShape="1">
              <a:gsLst>
                <a:gs pos="0">
                  <a:srgbClr val="825600"/>
                </a:gs>
                <a:gs pos="13000">
                  <a:srgbClr val="FFA800"/>
                </a:gs>
                <a:gs pos="28000">
                  <a:srgbClr val="825600"/>
                </a:gs>
                <a:gs pos="42999">
                  <a:srgbClr val="FFA800"/>
                </a:gs>
                <a:gs pos="58000">
                  <a:srgbClr val="825600"/>
                </a:gs>
                <a:gs pos="72000">
                  <a:srgbClr val="FFA800"/>
                </a:gs>
                <a:gs pos="87000">
                  <a:srgbClr val="825600"/>
                </a:gs>
                <a:gs pos="100000">
                  <a:srgbClr val="FFA800"/>
                </a:gs>
              </a:gsLst>
              <a:lin ang="2700000" scaled="1"/>
            </a:gradFill>
            <a:ln>
              <a:noFill/>
            </a:ln>
            <a:effectLst/>
            <a:scene3d>
              <a:camera prst="legacyPerspectiveTopRight"/>
              <a:lightRig rig="legacyFlat4" dir="t"/>
            </a:scene3d>
            <a:sp3d extrusionH="887400" prstMaterial="legacyPlastic">
              <a:bevelT w="13500" h="13500" prst="angle"/>
              <a:bevelB w="13500" h="13500" prst="angle"/>
              <a:extrusionClr>
                <a:srgbClr val="825600"/>
              </a:extrusionClr>
              <a:contourClr>
                <a:srgbClr val="8256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6726" name="Freeform 102">
              <a:extLst>
                <a:ext uri="{FF2B5EF4-FFF2-40B4-BE49-F238E27FC236}">
                  <a16:creationId xmlns:a16="http://schemas.microsoft.com/office/drawing/2014/main" id="{1B527866-1677-4423-BAF9-D9375C210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4" y="3022"/>
              <a:ext cx="908" cy="907"/>
            </a:xfrm>
            <a:custGeom>
              <a:avLst/>
              <a:gdLst>
                <a:gd name="T0" fmla="*/ 908 w 908"/>
                <a:gd name="T1" fmla="*/ 635 h 907"/>
                <a:gd name="T2" fmla="*/ 545 w 908"/>
                <a:gd name="T3" fmla="*/ 907 h 907"/>
                <a:gd name="T4" fmla="*/ 273 w 908"/>
                <a:gd name="T5" fmla="*/ 907 h 907"/>
                <a:gd name="T6" fmla="*/ 726 w 908"/>
                <a:gd name="T7" fmla="*/ 544 h 907"/>
                <a:gd name="T8" fmla="*/ 726 w 908"/>
                <a:gd name="T9" fmla="*/ 363 h 907"/>
                <a:gd name="T10" fmla="*/ 182 w 908"/>
                <a:gd name="T11" fmla="*/ 363 h 907"/>
                <a:gd name="T12" fmla="*/ 182 w 908"/>
                <a:gd name="T13" fmla="*/ 544 h 907"/>
                <a:gd name="T14" fmla="*/ 0 w 908"/>
                <a:gd name="T15" fmla="*/ 544 h 907"/>
                <a:gd name="T16" fmla="*/ 0 w 908"/>
                <a:gd name="T17" fmla="*/ 181 h 907"/>
                <a:gd name="T18" fmla="*/ 363 w 908"/>
                <a:gd name="T19" fmla="*/ 181 h 907"/>
                <a:gd name="T20" fmla="*/ 363 w 908"/>
                <a:gd name="T21" fmla="*/ 0 h 907"/>
                <a:gd name="T22" fmla="*/ 545 w 908"/>
                <a:gd name="T23" fmla="*/ 0 h 907"/>
                <a:gd name="T24" fmla="*/ 545 w 908"/>
                <a:gd name="T25" fmla="*/ 181 h 907"/>
                <a:gd name="T26" fmla="*/ 908 w 908"/>
                <a:gd name="T27" fmla="*/ 181 h 907"/>
                <a:gd name="T28" fmla="*/ 908 w 908"/>
                <a:gd name="T29" fmla="*/ 635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8" h="907">
                  <a:moveTo>
                    <a:pt x="908" y="635"/>
                  </a:moveTo>
                  <a:lnTo>
                    <a:pt x="545" y="907"/>
                  </a:lnTo>
                  <a:lnTo>
                    <a:pt x="273" y="907"/>
                  </a:lnTo>
                  <a:lnTo>
                    <a:pt x="726" y="544"/>
                  </a:lnTo>
                  <a:lnTo>
                    <a:pt x="726" y="363"/>
                  </a:lnTo>
                  <a:lnTo>
                    <a:pt x="182" y="363"/>
                  </a:lnTo>
                  <a:lnTo>
                    <a:pt x="182" y="544"/>
                  </a:lnTo>
                  <a:lnTo>
                    <a:pt x="0" y="544"/>
                  </a:lnTo>
                  <a:lnTo>
                    <a:pt x="0" y="181"/>
                  </a:lnTo>
                  <a:lnTo>
                    <a:pt x="363" y="181"/>
                  </a:lnTo>
                  <a:lnTo>
                    <a:pt x="363" y="0"/>
                  </a:lnTo>
                  <a:lnTo>
                    <a:pt x="545" y="0"/>
                  </a:lnTo>
                  <a:lnTo>
                    <a:pt x="545" y="181"/>
                  </a:lnTo>
                  <a:lnTo>
                    <a:pt x="908" y="181"/>
                  </a:lnTo>
                  <a:lnTo>
                    <a:pt x="908" y="635"/>
                  </a:lnTo>
                  <a:close/>
                </a:path>
              </a:pathLst>
            </a:custGeom>
            <a:gradFill rotWithShape="1">
              <a:gsLst>
                <a:gs pos="0">
                  <a:srgbClr val="825600"/>
                </a:gs>
                <a:gs pos="13000">
                  <a:srgbClr val="FFA800"/>
                </a:gs>
                <a:gs pos="28000">
                  <a:srgbClr val="825600"/>
                </a:gs>
                <a:gs pos="42999">
                  <a:srgbClr val="FFA800"/>
                </a:gs>
                <a:gs pos="58000">
                  <a:srgbClr val="825600"/>
                </a:gs>
                <a:gs pos="72000">
                  <a:srgbClr val="FFA800"/>
                </a:gs>
                <a:gs pos="87000">
                  <a:srgbClr val="825600"/>
                </a:gs>
                <a:gs pos="100000">
                  <a:srgbClr val="FFA800"/>
                </a:gs>
              </a:gsLst>
              <a:lin ang="2700000" scaled="1"/>
            </a:gradFill>
            <a:ln>
              <a:noFill/>
            </a:ln>
            <a:effectLst/>
            <a:scene3d>
              <a:camera prst="legacyPerspectiveTopRight"/>
              <a:lightRig rig="legacyFlat4" dir="t"/>
            </a:scene3d>
            <a:sp3d extrusionH="887400" prstMaterial="legacyPlastic">
              <a:bevelT w="13500" h="13500" prst="angle"/>
              <a:bevelB w="13500" h="13500" prst="angle"/>
              <a:extrusionClr>
                <a:srgbClr val="825600"/>
              </a:extrusionClr>
              <a:contourClr>
                <a:srgbClr val="8256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26748" name="Group 124">
            <a:extLst>
              <a:ext uri="{FF2B5EF4-FFF2-40B4-BE49-F238E27FC236}">
                <a16:creationId xmlns:a16="http://schemas.microsoft.com/office/drawing/2014/main" id="{428CC0B2-BB24-4AA7-BB62-CCCE96CAC488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4005263"/>
            <a:ext cx="3313113" cy="1657350"/>
            <a:chOff x="1396" y="1298"/>
            <a:chExt cx="2450" cy="1226"/>
          </a:xfrm>
        </p:grpSpPr>
        <p:sp>
          <p:nvSpPr>
            <p:cNvPr id="26743" name="Freeform 119">
              <a:extLst>
                <a:ext uri="{FF2B5EF4-FFF2-40B4-BE49-F238E27FC236}">
                  <a16:creationId xmlns:a16="http://schemas.microsoft.com/office/drawing/2014/main" id="{42F6B7DA-BF2F-4709-A54A-BCAE65431B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6" y="1616"/>
              <a:ext cx="907" cy="908"/>
            </a:xfrm>
            <a:custGeom>
              <a:avLst/>
              <a:gdLst>
                <a:gd name="T0" fmla="*/ 363 w 907"/>
                <a:gd name="T1" fmla="*/ 0 h 908"/>
                <a:gd name="T2" fmla="*/ 363 w 907"/>
                <a:gd name="T3" fmla="*/ 182 h 908"/>
                <a:gd name="T4" fmla="*/ 907 w 907"/>
                <a:gd name="T5" fmla="*/ 182 h 908"/>
                <a:gd name="T6" fmla="*/ 907 w 907"/>
                <a:gd name="T7" fmla="*/ 363 h 908"/>
                <a:gd name="T8" fmla="*/ 635 w 907"/>
                <a:gd name="T9" fmla="*/ 635 h 908"/>
                <a:gd name="T10" fmla="*/ 408 w 907"/>
                <a:gd name="T11" fmla="*/ 635 h 908"/>
                <a:gd name="T12" fmla="*/ 635 w 907"/>
                <a:gd name="T13" fmla="*/ 363 h 908"/>
                <a:gd name="T14" fmla="*/ 363 w 907"/>
                <a:gd name="T15" fmla="*/ 363 h 908"/>
                <a:gd name="T16" fmla="*/ 363 w 907"/>
                <a:gd name="T17" fmla="*/ 908 h 908"/>
                <a:gd name="T18" fmla="*/ 181 w 907"/>
                <a:gd name="T19" fmla="*/ 908 h 908"/>
                <a:gd name="T20" fmla="*/ 181 w 907"/>
                <a:gd name="T21" fmla="*/ 363 h 908"/>
                <a:gd name="T22" fmla="*/ 0 w 907"/>
                <a:gd name="T23" fmla="*/ 363 h 908"/>
                <a:gd name="T24" fmla="*/ 0 w 907"/>
                <a:gd name="T25" fmla="*/ 182 h 908"/>
                <a:gd name="T26" fmla="*/ 181 w 907"/>
                <a:gd name="T27" fmla="*/ 182 h 908"/>
                <a:gd name="T28" fmla="*/ 181 w 907"/>
                <a:gd name="T29" fmla="*/ 0 h 908"/>
                <a:gd name="T30" fmla="*/ 363 w 907"/>
                <a:gd name="T31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7" h="908">
                  <a:moveTo>
                    <a:pt x="363" y="0"/>
                  </a:moveTo>
                  <a:lnTo>
                    <a:pt x="363" y="182"/>
                  </a:lnTo>
                  <a:lnTo>
                    <a:pt x="907" y="182"/>
                  </a:lnTo>
                  <a:lnTo>
                    <a:pt x="907" y="363"/>
                  </a:lnTo>
                  <a:lnTo>
                    <a:pt x="635" y="635"/>
                  </a:lnTo>
                  <a:lnTo>
                    <a:pt x="408" y="635"/>
                  </a:lnTo>
                  <a:lnTo>
                    <a:pt x="635" y="363"/>
                  </a:lnTo>
                  <a:lnTo>
                    <a:pt x="363" y="363"/>
                  </a:lnTo>
                  <a:lnTo>
                    <a:pt x="363" y="908"/>
                  </a:lnTo>
                  <a:lnTo>
                    <a:pt x="181" y="908"/>
                  </a:lnTo>
                  <a:lnTo>
                    <a:pt x="181" y="363"/>
                  </a:lnTo>
                  <a:lnTo>
                    <a:pt x="0" y="363"/>
                  </a:lnTo>
                  <a:lnTo>
                    <a:pt x="0" y="182"/>
                  </a:lnTo>
                  <a:lnTo>
                    <a:pt x="181" y="182"/>
                  </a:lnTo>
                  <a:lnTo>
                    <a:pt x="181" y="0"/>
                  </a:lnTo>
                  <a:lnTo>
                    <a:pt x="36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66">
                    <a:gamma/>
                    <a:tint val="0"/>
                    <a:invGamma/>
                  </a:srgbClr>
                </a:gs>
                <a:gs pos="100000">
                  <a:srgbClr val="FFCC66"/>
                </a:gs>
              </a:gsLst>
              <a:lin ang="5400000" scaled="1"/>
            </a:gradFill>
            <a:ln w="635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44" name="Freeform 120">
              <a:extLst>
                <a:ext uri="{FF2B5EF4-FFF2-40B4-BE49-F238E27FC236}">
                  <a16:creationId xmlns:a16="http://schemas.microsoft.com/office/drawing/2014/main" id="{4A073B4B-C6EA-4DD6-B245-63EC8CDFC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298"/>
              <a:ext cx="907" cy="908"/>
            </a:xfrm>
            <a:custGeom>
              <a:avLst/>
              <a:gdLst>
                <a:gd name="T0" fmla="*/ 363 w 907"/>
                <a:gd name="T1" fmla="*/ 182 h 908"/>
                <a:gd name="T2" fmla="*/ 0 w 907"/>
                <a:gd name="T3" fmla="*/ 182 h 908"/>
                <a:gd name="T4" fmla="*/ 0 w 907"/>
                <a:gd name="T5" fmla="*/ 363 h 908"/>
                <a:gd name="T6" fmla="*/ 363 w 907"/>
                <a:gd name="T7" fmla="*/ 363 h 908"/>
                <a:gd name="T8" fmla="*/ 363 w 907"/>
                <a:gd name="T9" fmla="*/ 454 h 908"/>
                <a:gd name="T10" fmla="*/ 45 w 907"/>
                <a:gd name="T11" fmla="*/ 454 h 908"/>
                <a:gd name="T12" fmla="*/ 0 w 907"/>
                <a:gd name="T13" fmla="*/ 454 h 908"/>
                <a:gd name="T14" fmla="*/ 0 w 907"/>
                <a:gd name="T15" fmla="*/ 635 h 908"/>
                <a:gd name="T16" fmla="*/ 363 w 907"/>
                <a:gd name="T17" fmla="*/ 635 h 908"/>
                <a:gd name="T18" fmla="*/ 363 w 907"/>
                <a:gd name="T19" fmla="*/ 908 h 908"/>
                <a:gd name="T20" fmla="*/ 544 w 907"/>
                <a:gd name="T21" fmla="*/ 908 h 908"/>
                <a:gd name="T22" fmla="*/ 544 w 907"/>
                <a:gd name="T23" fmla="*/ 635 h 908"/>
                <a:gd name="T24" fmla="*/ 907 w 907"/>
                <a:gd name="T25" fmla="*/ 635 h 908"/>
                <a:gd name="T26" fmla="*/ 907 w 907"/>
                <a:gd name="T27" fmla="*/ 454 h 908"/>
                <a:gd name="T28" fmla="*/ 544 w 907"/>
                <a:gd name="T29" fmla="*/ 454 h 908"/>
                <a:gd name="T30" fmla="*/ 544 w 907"/>
                <a:gd name="T31" fmla="*/ 363 h 908"/>
                <a:gd name="T32" fmla="*/ 907 w 907"/>
                <a:gd name="T33" fmla="*/ 363 h 908"/>
                <a:gd name="T34" fmla="*/ 907 w 907"/>
                <a:gd name="T35" fmla="*/ 182 h 908"/>
                <a:gd name="T36" fmla="*/ 544 w 907"/>
                <a:gd name="T37" fmla="*/ 182 h 908"/>
                <a:gd name="T38" fmla="*/ 544 w 907"/>
                <a:gd name="T39" fmla="*/ 0 h 908"/>
                <a:gd name="T40" fmla="*/ 363 w 907"/>
                <a:gd name="T41" fmla="*/ 0 h 908"/>
                <a:gd name="T42" fmla="*/ 363 w 907"/>
                <a:gd name="T43" fmla="*/ 182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07" h="908">
                  <a:moveTo>
                    <a:pt x="363" y="182"/>
                  </a:moveTo>
                  <a:lnTo>
                    <a:pt x="0" y="182"/>
                  </a:lnTo>
                  <a:lnTo>
                    <a:pt x="0" y="363"/>
                  </a:lnTo>
                  <a:lnTo>
                    <a:pt x="363" y="363"/>
                  </a:lnTo>
                  <a:lnTo>
                    <a:pt x="363" y="454"/>
                  </a:lnTo>
                  <a:lnTo>
                    <a:pt x="45" y="454"/>
                  </a:lnTo>
                  <a:lnTo>
                    <a:pt x="0" y="454"/>
                  </a:lnTo>
                  <a:lnTo>
                    <a:pt x="0" y="635"/>
                  </a:lnTo>
                  <a:lnTo>
                    <a:pt x="363" y="635"/>
                  </a:lnTo>
                  <a:lnTo>
                    <a:pt x="363" y="908"/>
                  </a:lnTo>
                  <a:lnTo>
                    <a:pt x="544" y="908"/>
                  </a:lnTo>
                  <a:lnTo>
                    <a:pt x="544" y="635"/>
                  </a:lnTo>
                  <a:lnTo>
                    <a:pt x="907" y="635"/>
                  </a:lnTo>
                  <a:lnTo>
                    <a:pt x="907" y="454"/>
                  </a:lnTo>
                  <a:lnTo>
                    <a:pt x="544" y="454"/>
                  </a:lnTo>
                  <a:lnTo>
                    <a:pt x="544" y="363"/>
                  </a:lnTo>
                  <a:lnTo>
                    <a:pt x="907" y="363"/>
                  </a:lnTo>
                  <a:lnTo>
                    <a:pt x="907" y="182"/>
                  </a:lnTo>
                  <a:lnTo>
                    <a:pt x="544" y="182"/>
                  </a:lnTo>
                  <a:lnTo>
                    <a:pt x="544" y="0"/>
                  </a:lnTo>
                  <a:lnTo>
                    <a:pt x="363" y="0"/>
                  </a:lnTo>
                  <a:lnTo>
                    <a:pt x="363" y="182"/>
                  </a:lnTo>
                  <a:close/>
                </a:path>
              </a:pathLst>
            </a:custGeom>
            <a:gradFill rotWithShape="1">
              <a:gsLst>
                <a:gs pos="0">
                  <a:srgbClr val="FFCC66">
                    <a:gamma/>
                    <a:tint val="0"/>
                    <a:invGamma/>
                  </a:srgbClr>
                </a:gs>
                <a:gs pos="100000">
                  <a:srgbClr val="FFCC66"/>
                </a:gs>
              </a:gsLst>
              <a:lin ang="5400000" scaled="1"/>
            </a:gradFill>
            <a:ln w="635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46" name="Freeform 122">
              <a:extLst>
                <a:ext uri="{FF2B5EF4-FFF2-40B4-BE49-F238E27FC236}">
                  <a16:creationId xmlns:a16="http://schemas.microsoft.com/office/drawing/2014/main" id="{E4AEBB8F-CFD9-4FF1-8CBB-CA57E9581E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" y="1616"/>
              <a:ext cx="363" cy="907"/>
            </a:xfrm>
            <a:custGeom>
              <a:avLst/>
              <a:gdLst>
                <a:gd name="T0" fmla="*/ 182 w 363"/>
                <a:gd name="T1" fmla="*/ 0 h 907"/>
                <a:gd name="T2" fmla="*/ 182 w 363"/>
                <a:gd name="T3" fmla="*/ 454 h 907"/>
                <a:gd name="T4" fmla="*/ 0 w 363"/>
                <a:gd name="T5" fmla="*/ 635 h 907"/>
                <a:gd name="T6" fmla="*/ 0 w 363"/>
                <a:gd name="T7" fmla="*/ 907 h 907"/>
                <a:gd name="T8" fmla="*/ 363 w 363"/>
                <a:gd name="T9" fmla="*/ 544 h 907"/>
                <a:gd name="T10" fmla="*/ 363 w 363"/>
                <a:gd name="T11" fmla="*/ 0 h 907"/>
                <a:gd name="T12" fmla="*/ 182 w 363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07">
                  <a:moveTo>
                    <a:pt x="182" y="0"/>
                  </a:moveTo>
                  <a:lnTo>
                    <a:pt x="182" y="454"/>
                  </a:lnTo>
                  <a:lnTo>
                    <a:pt x="0" y="635"/>
                  </a:lnTo>
                  <a:lnTo>
                    <a:pt x="0" y="907"/>
                  </a:lnTo>
                  <a:lnTo>
                    <a:pt x="363" y="544"/>
                  </a:lnTo>
                  <a:lnTo>
                    <a:pt x="363" y="0"/>
                  </a:lnTo>
                  <a:lnTo>
                    <a:pt x="182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66">
                    <a:gamma/>
                    <a:tint val="0"/>
                    <a:invGamma/>
                  </a:srgbClr>
                </a:gs>
                <a:gs pos="100000">
                  <a:srgbClr val="FFCC66"/>
                </a:gs>
              </a:gsLst>
              <a:lin ang="5400000" scaled="1"/>
            </a:gradFill>
            <a:ln w="635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47" name="Freeform 123">
              <a:extLst>
                <a:ext uri="{FF2B5EF4-FFF2-40B4-BE49-F238E27FC236}">
                  <a16:creationId xmlns:a16="http://schemas.microsoft.com/office/drawing/2014/main" id="{BD9A1912-1DA4-4AD5-AA92-F95C38CB4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" y="1616"/>
              <a:ext cx="454" cy="907"/>
            </a:xfrm>
            <a:custGeom>
              <a:avLst/>
              <a:gdLst>
                <a:gd name="T0" fmla="*/ 0 w 454"/>
                <a:gd name="T1" fmla="*/ 0 h 907"/>
                <a:gd name="T2" fmla="*/ 0 w 454"/>
                <a:gd name="T3" fmla="*/ 907 h 907"/>
                <a:gd name="T4" fmla="*/ 272 w 454"/>
                <a:gd name="T5" fmla="*/ 907 h 907"/>
                <a:gd name="T6" fmla="*/ 454 w 454"/>
                <a:gd name="T7" fmla="*/ 726 h 907"/>
                <a:gd name="T8" fmla="*/ 454 w 454"/>
                <a:gd name="T9" fmla="*/ 363 h 907"/>
                <a:gd name="T10" fmla="*/ 272 w 454"/>
                <a:gd name="T11" fmla="*/ 363 h 907"/>
                <a:gd name="T12" fmla="*/ 272 w 454"/>
                <a:gd name="T13" fmla="*/ 635 h 907"/>
                <a:gd name="T14" fmla="*/ 181 w 454"/>
                <a:gd name="T15" fmla="*/ 726 h 907"/>
                <a:gd name="T16" fmla="*/ 181 w 454"/>
                <a:gd name="T17" fmla="*/ 0 h 907"/>
                <a:gd name="T18" fmla="*/ 0 w 454"/>
                <a:gd name="T19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907">
                  <a:moveTo>
                    <a:pt x="0" y="0"/>
                  </a:moveTo>
                  <a:lnTo>
                    <a:pt x="0" y="907"/>
                  </a:lnTo>
                  <a:lnTo>
                    <a:pt x="272" y="907"/>
                  </a:lnTo>
                  <a:lnTo>
                    <a:pt x="454" y="726"/>
                  </a:lnTo>
                  <a:lnTo>
                    <a:pt x="454" y="363"/>
                  </a:lnTo>
                  <a:lnTo>
                    <a:pt x="272" y="363"/>
                  </a:lnTo>
                  <a:lnTo>
                    <a:pt x="272" y="635"/>
                  </a:lnTo>
                  <a:lnTo>
                    <a:pt x="181" y="726"/>
                  </a:lnTo>
                  <a:lnTo>
                    <a:pt x="18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66">
                    <a:gamma/>
                    <a:tint val="0"/>
                    <a:invGamma/>
                  </a:srgbClr>
                </a:gs>
                <a:gs pos="100000">
                  <a:srgbClr val="FFCC66"/>
                </a:gs>
              </a:gsLst>
              <a:lin ang="5400000" scaled="1"/>
            </a:gradFill>
            <a:ln w="635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6758" name="Group 134">
            <a:extLst>
              <a:ext uri="{FF2B5EF4-FFF2-40B4-BE49-F238E27FC236}">
                <a16:creationId xmlns:a16="http://schemas.microsoft.com/office/drawing/2014/main" id="{83637C7D-7DF1-4933-88F3-6B09CE423A42}"/>
              </a:ext>
            </a:extLst>
          </p:cNvPr>
          <p:cNvGrpSpPr>
            <a:grpSpLocks/>
          </p:cNvGrpSpPr>
          <p:nvPr/>
        </p:nvGrpSpPr>
        <p:grpSpPr bwMode="auto">
          <a:xfrm>
            <a:off x="4016375" y="5399088"/>
            <a:ext cx="5041900" cy="1152525"/>
            <a:chOff x="308" y="2976"/>
            <a:chExt cx="4174" cy="954"/>
          </a:xfrm>
        </p:grpSpPr>
        <p:grpSp>
          <p:nvGrpSpPr>
            <p:cNvPr id="26752" name="Group 128">
              <a:extLst>
                <a:ext uri="{FF2B5EF4-FFF2-40B4-BE49-F238E27FC236}">
                  <a16:creationId xmlns:a16="http://schemas.microsoft.com/office/drawing/2014/main" id="{E7270718-2372-49BC-868B-7BB2C847E6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3022"/>
              <a:ext cx="907" cy="908"/>
              <a:chOff x="3800" y="3385"/>
              <a:chExt cx="907" cy="908"/>
            </a:xfrm>
          </p:grpSpPr>
          <p:sp>
            <p:nvSpPr>
              <p:cNvPr id="26749" name="Freeform 125">
                <a:extLst>
                  <a:ext uri="{FF2B5EF4-FFF2-40B4-BE49-F238E27FC236}">
                    <a16:creationId xmlns:a16="http://schemas.microsoft.com/office/drawing/2014/main" id="{DB71DA40-F302-44C9-AF5B-9A839D73BC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0" y="3385"/>
                <a:ext cx="907" cy="908"/>
              </a:xfrm>
              <a:custGeom>
                <a:avLst/>
                <a:gdLst>
                  <a:gd name="T0" fmla="*/ 907 w 907"/>
                  <a:gd name="T1" fmla="*/ 182 h 908"/>
                  <a:gd name="T2" fmla="*/ 907 w 907"/>
                  <a:gd name="T3" fmla="*/ 908 h 908"/>
                  <a:gd name="T4" fmla="*/ 635 w 907"/>
                  <a:gd name="T5" fmla="*/ 908 h 908"/>
                  <a:gd name="T6" fmla="*/ 635 w 907"/>
                  <a:gd name="T7" fmla="*/ 726 h 908"/>
                  <a:gd name="T8" fmla="*/ 725 w 907"/>
                  <a:gd name="T9" fmla="*/ 726 h 908"/>
                  <a:gd name="T10" fmla="*/ 725 w 907"/>
                  <a:gd name="T11" fmla="*/ 363 h 908"/>
                  <a:gd name="T12" fmla="*/ 544 w 907"/>
                  <a:gd name="T13" fmla="*/ 363 h 908"/>
                  <a:gd name="T14" fmla="*/ 544 w 907"/>
                  <a:gd name="T15" fmla="*/ 635 h 908"/>
                  <a:gd name="T16" fmla="*/ 272 w 907"/>
                  <a:gd name="T17" fmla="*/ 908 h 908"/>
                  <a:gd name="T18" fmla="*/ 0 w 907"/>
                  <a:gd name="T19" fmla="*/ 908 h 908"/>
                  <a:gd name="T20" fmla="*/ 363 w 907"/>
                  <a:gd name="T21" fmla="*/ 545 h 908"/>
                  <a:gd name="T22" fmla="*/ 363 w 907"/>
                  <a:gd name="T23" fmla="*/ 363 h 908"/>
                  <a:gd name="T24" fmla="*/ 0 w 907"/>
                  <a:gd name="T25" fmla="*/ 363 h 908"/>
                  <a:gd name="T26" fmla="*/ 0 w 907"/>
                  <a:gd name="T27" fmla="*/ 182 h 908"/>
                  <a:gd name="T28" fmla="*/ 363 w 907"/>
                  <a:gd name="T29" fmla="*/ 182 h 908"/>
                  <a:gd name="T30" fmla="*/ 363 w 907"/>
                  <a:gd name="T31" fmla="*/ 0 h 908"/>
                  <a:gd name="T32" fmla="*/ 544 w 907"/>
                  <a:gd name="T33" fmla="*/ 0 h 908"/>
                  <a:gd name="T34" fmla="*/ 544 w 907"/>
                  <a:gd name="T35" fmla="*/ 182 h 908"/>
                  <a:gd name="T36" fmla="*/ 907 w 907"/>
                  <a:gd name="T37" fmla="*/ 182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07" h="908">
                    <a:moveTo>
                      <a:pt x="907" y="182"/>
                    </a:moveTo>
                    <a:lnTo>
                      <a:pt x="907" y="908"/>
                    </a:lnTo>
                    <a:lnTo>
                      <a:pt x="635" y="908"/>
                    </a:lnTo>
                    <a:lnTo>
                      <a:pt x="635" y="726"/>
                    </a:lnTo>
                    <a:lnTo>
                      <a:pt x="725" y="726"/>
                    </a:lnTo>
                    <a:lnTo>
                      <a:pt x="725" y="363"/>
                    </a:lnTo>
                    <a:lnTo>
                      <a:pt x="544" y="363"/>
                    </a:lnTo>
                    <a:lnTo>
                      <a:pt x="544" y="635"/>
                    </a:lnTo>
                    <a:lnTo>
                      <a:pt x="272" y="908"/>
                    </a:lnTo>
                    <a:lnTo>
                      <a:pt x="0" y="908"/>
                    </a:lnTo>
                    <a:lnTo>
                      <a:pt x="363" y="545"/>
                    </a:lnTo>
                    <a:lnTo>
                      <a:pt x="363" y="363"/>
                    </a:lnTo>
                    <a:lnTo>
                      <a:pt x="0" y="363"/>
                    </a:lnTo>
                    <a:lnTo>
                      <a:pt x="0" y="182"/>
                    </a:lnTo>
                    <a:lnTo>
                      <a:pt x="363" y="182"/>
                    </a:lnTo>
                    <a:lnTo>
                      <a:pt x="363" y="0"/>
                    </a:lnTo>
                    <a:lnTo>
                      <a:pt x="544" y="0"/>
                    </a:lnTo>
                    <a:lnTo>
                      <a:pt x="544" y="182"/>
                    </a:lnTo>
                    <a:lnTo>
                      <a:pt x="907" y="18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2700000" scaled="1"/>
              </a:gradFill>
              <a:ln>
                <a:noFill/>
              </a:ln>
              <a:effectLst>
                <a:prstShdw prst="shdw17" dist="109250" dir="8667739">
                  <a:srgbClr val="000082">
                    <a:gamma/>
                    <a:shade val="60000"/>
                    <a:invGamma/>
                    <a:alpha val="50000"/>
                  </a:srgbClr>
                </a:prst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750" name="Rectangle 126">
                <a:extLst>
                  <a:ext uri="{FF2B5EF4-FFF2-40B4-BE49-F238E27FC236}">
                    <a16:creationId xmlns:a16="http://schemas.microsoft.com/office/drawing/2014/main" id="{5B5FF26A-DF66-46C3-934E-F2A4E726C4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0" y="3385"/>
                <a:ext cx="91" cy="182"/>
              </a:xfrm>
              <a:prstGeom prst="rect">
                <a:avLst/>
              </a:prstGeom>
              <a:gradFill rotWithShape="1"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2700000" scaled="1"/>
              </a:gradFill>
              <a:ln>
                <a:noFill/>
              </a:ln>
              <a:effectLst>
                <a:prstShdw prst="shdw17" dist="109250" dir="8667739">
                  <a:srgbClr val="000082">
                    <a:gamma/>
                    <a:shade val="60000"/>
                    <a:invGamma/>
                    <a:alpha val="50000"/>
                  </a:srgbClr>
                </a:prst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751" name="Rectangle 127">
                <a:extLst>
                  <a:ext uri="{FF2B5EF4-FFF2-40B4-BE49-F238E27FC236}">
                    <a16:creationId xmlns:a16="http://schemas.microsoft.com/office/drawing/2014/main" id="{BA86A20F-D623-45CC-B037-EFAC381E10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7" y="3385"/>
                <a:ext cx="90" cy="182"/>
              </a:xfrm>
              <a:prstGeom prst="rect">
                <a:avLst/>
              </a:prstGeom>
              <a:gradFill rotWithShape="1"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2700000" scaled="1"/>
              </a:gradFill>
              <a:ln>
                <a:noFill/>
              </a:ln>
              <a:effectLst>
                <a:prstShdw prst="shdw17" dist="109250" dir="8667739">
                  <a:srgbClr val="000082">
                    <a:gamma/>
                    <a:shade val="60000"/>
                    <a:invGamma/>
                    <a:alpha val="50000"/>
                  </a:srgbClr>
                </a:prst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6753" name="Freeform 129">
              <a:extLst>
                <a:ext uri="{FF2B5EF4-FFF2-40B4-BE49-F238E27FC236}">
                  <a16:creationId xmlns:a16="http://schemas.microsoft.com/office/drawing/2014/main" id="{9E23490D-A385-4CEF-8E9F-5E01861E3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3022"/>
              <a:ext cx="907" cy="907"/>
            </a:xfrm>
            <a:custGeom>
              <a:avLst/>
              <a:gdLst>
                <a:gd name="T0" fmla="*/ 0 w 907"/>
                <a:gd name="T1" fmla="*/ 907 h 907"/>
                <a:gd name="T2" fmla="*/ 272 w 907"/>
                <a:gd name="T3" fmla="*/ 907 h 907"/>
                <a:gd name="T4" fmla="*/ 544 w 907"/>
                <a:gd name="T5" fmla="*/ 635 h 907"/>
                <a:gd name="T6" fmla="*/ 544 w 907"/>
                <a:gd name="T7" fmla="*/ 544 h 907"/>
                <a:gd name="T8" fmla="*/ 725 w 907"/>
                <a:gd name="T9" fmla="*/ 544 h 907"/>
                <a:gd name="T10" fmla="*/ 907 w 907"/>
                <a:gd name="T11" fmla="*/ 363 h 907"/>
                <a:gd name="T12" fmla="*/ 907 w 907"/>
                <a:gd name="T13" fmla="*/ 0 h 907"/>
                <a:gd name="T14" fmla="*/ 0 w 907"/>
                <a:gd name="T15" fmla="*/ 0 h 907"/>
                <a:gd name="T16" fmla="*/ 0 w 907"/>
                <a:gd name="T17" fmla="*/ 181 h 907"/>
                <a:gd name="T18" fmla="*/ 725 w 907"/>
                <a:gd name="T19" fmla="*/ 181 h 907"/>
                <a:gd name="T20" fmla="*/ 725 w 907"/>
                <a:gd name="T21" fmla="*/ 272 h 907"/>
                <a:gd name="T22" fmla="*/ 544 w 907"/>
                <a:gd name="T23" fmla="*/ 453 h 907"/>
                <a:gd name="T24" fmla="*/ 544 w 907"/>
                <a:gd name="T25" fmla="*/ 272 h 907"/>
                <a:gd name="T26" fmla="*/ 363 w 907"/>
                <a:gd name="T27" fmla="*/ 272 h 907"/>
                <a:gd name="T28" fmla="*/ 363 w 907"/>
                <a:gd name="T29" fmla="*/ 544 h 907"/>
                <a:gd name="T30" fmla="*/ 0 w 907"/>
                <a:gd name="T3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7" h="907">
                  <a:moveTo>
                    <a:pt x="0" y="907"/>
                  </a:moveTo>
                  <a:lnTo>
                    <a:pt x="272" y="907"/>
                  </a:lnTo>
                  <a:lnTo>
                    <a:pt x="544" y="635"/>
                  </a:lnTo>
                  <a:lnTo>
                    <a:pt x="544" y="544"/>
                  </a:lnTo>
                  <a:lnTo>
                    <a:pt x="725" y="544"/>
                  </a:lnTo>
                  <a:lnTo>
                    <a:pt x="907" y="363"/>
                  </a:lnTo>
                  <a:lnTo>
                    <a:pt x="907" y="0"/>
                  </a:lnTo>
                  <a:lnTo>
                    <a:pt x="0" y="0"/>
                  </a:lnTo>
                  <a:lnTo>
                    <a:pt x="0" y="181"/>
                  </a:lnTo>
                  <a:lnTo>
                    <a:pt x="725" y="181"/>
                  </a:lnTo>
                  <a:lnTo>
                    <a:pt x="725" y="272"/>
                  </a:lnTo>
                  <a:lnTo>
                    <a:pt x="544" y="453"/>
                  </a:lnTo>
                  <a:lnTo>
                    <a:pt x="544" y="272"/>
                  </a:lnTo>
                  <a:lnTo>
                    <a:pt x="363" y="272"/>
                  </a:lnTo>
                  <a:lnTo>
                    <a:pt x="363" y="544"/>
                  </a:lnTo>
                  <a:lnTo>
                    <a:pt x="0" y="907"/>
                  </a:lnTo>
                  <a:close/>
                </a:path>
              </a:pathLst>
            </a:custGeom>
            <a:gradFill rotWithShape="1"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2700000" scaled="1"/>
            </a:gradFill>
            <a:ln>
              <a:noFill/>
            </a:ln>
            <a:effectLst>
              <a:prstShdw prst="shdw17" dist="109250" dir="8667739">
                <a:srgbClr val="000082">
                  <a:gamma/>
                  <a:shade val="60000"/>
                  <a:invGamma/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54" name="Freeform 130">
              <a:extLst>
                <a:ext uri="{FF2B5EF4-FFF2-40B4-BE49-F238E27FC236}">
                  <a16:creationId xmlns:a16="http://schemas.microsoft.com/office/drawing/2014/main" id="{E1AF3938-4231-4139-ACD8-3B7A68978D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9" y="3022"/>
              <a:ext cx="544" cy="907"/>
            </a:xfrm>
            <a:custGeom>
              <a:avLst/>
              <a:gdLst>
                <a:gd name="T0" fmla="*/ 181 w 544"/>
                <a:gd name="T1" fmla="*/ 317 h 907"/>
                <a:gd name="T2" fmla="*/ 544 w 544"/>
                <a:gd name="T3" fmla="*/ 453 h 907"/>
                <a:gd name="T4" fmla="*/ 544 w 544"/>
                <a:gd name="T5" fmla="*/ 635 h 907"/>
                <a:gd name="T6" fmla="*/ 181 w 544"/>
                <a:gd name="T7" fmla="*/ 499 h 907"/>
                <a:gd name="T8" fmla="*/ 181 w 544"/>
                <a:gd name="T9" fmla="*/ 907 h 907"/>
                <a:gd name="T10" fmla="*/ 0 w 544"/>
                <a:gd name="T11" fmla="*/ 907 h 907"/>
                <a:gd name="T12" fmla="*/ 0 w 544"/>
                <a:gd name="T13" fmla="*/ 0 h 907"/>
                <a:gd name="T14" fmla="*/ 181 w 544"/>
                <a:gd name="T15" fmla="*/ 0 h 907"/>
                <a:gd name="T16" fmla="*/ 181 w 544"/>
                <a:gd name="T17" fmla="*/ 31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4" h="907">
                  <a:moveTo>
                    <a:pt x="181" y="317"/>
                  </a:moveTo>
                  <a:lnTo>
                    <a:pt x="544" y="453"/>
                  </a:lnTo>
                  <a:lnTo>
                    <a:pt x="544" y="635"/>
                  </a:lnTo>
                  <a:lnTo>
                    <a:pt x="181" y="499"/>
                  </a:lnTo>
                  <a:lnTo>
                    <a:pt x="181" y="907"/>
                  </a:lnTo>
                  <a:lnTo>
                    <a:pt x="0" y="907"/>
                  </a:lnTo>
                  <a:lnTo>
                    <a:pt x="0" y="0"/>
                  </a:lnTo>
                  <a:lnTo>
                    <a:pt x="181" y="0"/>
                  </a:lnTo>
                  <a:lnTo>
                    <a:pt x="181" y="317"/>
                  </a:lnTo>
                  <a:close/>
                </a:path>
              </a:pathLst>
            </a:custGeom>
            <a:gradFill rotWithShape="1"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2700000" scaled="1"/>
            </a:gradFill>
            <a:ln>
              <a:noFill/>
            </a:ln>
            <a:effectLst>
              <a:prstShdw prst="shdw17" dist="109250" dir="8667739">
                <a:srgbClr val="000082">
                  <a:gamma/>
                  <a:shade val="60000"/>
                  <a:invGamma/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55" name="Freeform 131">
              <a:extLst>
                <a:ext uri="{FF2B5EF4-FFF2-40B4-BE49-F238E27FC236}">
                  <a16:creationId xmlns:a16="http://schemas.microsoft.com/office/drawing/2014/main" id="{C0994B94-7ED8-439B-9667-03E9BBF59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2976"/>
              <a:ext cx="908" cy="907"/>
            </a:xfrm>
            <a:custGeom>
              <a:avLst/>
              <a:gdLst>
                <a:gd name="T0" fmla="*/ 908 w 908"/>
                <a:gd name="T1" fmla="*/ 635 h 907"/>
                <a:gd name="T2" fmla="*/ 545 w 908"/>
                <a:gd name="T3" fmla="*/ 907 h 907"/>
                <a:gd name="T4" fmla="*/ 273 w 908"/>
                <a:gd name="T5" fmla="*/ 907 h 907"/>
                <a:gd name="T6" fmla="*/ 726 w 908"/>
                <a:gd name="T7" fmla="*/ 544 h 907"/>
                <a:gd name="T8" fmla="*/ 726 w 908"/>
                <a:gd name="T9" fmla="*/ 363 h 907"/>
                <a:gd name="T10" fmla="*/ 182 w 908"/>
                <a:gd name="T11" fmla="*/ 363 h 907"/>
                <a:gd name="T12" fmla="*/ 182 w 908"/>
                <a:gd name="T13" fmla="*/ 544 h 907"/>
                <a:gd name="T14" fmla="*/ 0 w 908"/>
                <a:gd name="T15" fmla="*/ 544 h 907"/>
                <a:gd name="T16" fmla="*/ 0 w 908"/>
                <a:gd name="T17" fmla="*/ 181 h 907"/>
                <a:gd name="T18" fmla="*/ 363 w 908"/>
                <a:gd name="T19" fmla="*/ 181 h 907"/>
                <a:gd name="T20" fmla="*/ 363 w 908"/>
                <a:gd name="T21" fmla="*/ 0 h 907"/>
                <a:gd name="T22" fmla="*/ 545 w 908"/>
                <a:gd name="T23" fmla="*/ 0 h 907"/>
                <a:gd name="T24" fmla="*/ 545 w 908"/>
                <a:gd name="T25" fmla="*/ 181 h 907"/>
                <a:gd name="T26" fmla="*/ 908 w 908"/>
                <a:gd name="T27" fmla="*/ 181 h 907"/>
                <a:gd name="T28" fmla="*/ 908 w 908"/>
                <a:gd name="T29" fmla="*/ 635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8" h="907">
                  <a:moveTo>
                    <a:pt x="908" y="635"/>
                  </a:moveTo>
                  <a:lnTo>
                    <a:pt x="545" y="907"/>
                  </a:lnTo>
                  <a:lnTo>
                    <a:pt x="273" y="907"/>
                  </a:lnTo>
                  <a:lnTo>
                    <a:pt x="726" y="544"/>
                  </a:lnTo>
                  <a:lnTo>
                    <a:pt x="726" y="363"/>
                  </a:lnTo>
                  <a:lnTo>
                    <a:pt x="182" y="363"/>
                  </a:lnTo>
                  <a:lnTo>
                    <a:pt x="182" y="544"/>
                  </a:lnTo>
                  <a:lnTo>
                    <a:pt x="0" y="544"/>
                  </a:lnTo>
                  <a:lnTo>
                    <a:pt x="0" y="181"/>
                  </a:lnTo>
                  <a:lnTo>
                    <a:pt x="363" y="181"/>
                  </a:lnTo>
                  <a:lnTo>
                    <a:pt x="363" y="0"/>
                  </a:lnTo>
                  <a:lnTo>
                    <a:pt x="545" y="0"/>
                  </a:lnTo>
                  <a:lnTo>
                    <a:pt x="545" y="181"/>
                  </a:lnTo>
                  <a:lnTo>
                    <a:pt x="908" y="181"/>
                  </a:lnTo>
                  <a:lnTo>
                    <a:pt x="908" y="635"/>
                  </a:lnTo>
                  <a:close/>
                </a:path>
              </a:pathLst>
            </a:custGeom>
            <a:gradFill rotWithShape="1"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2700000" scaled="1"/>
            </a:gradFill>
            <a:ln>
              <a:noFill/>
            </a:ln>
            <a:effectLst>
              <a:prstShdw prst="shdw17" dist="109250" dir="8667739">
                <a:srgbClr val="000082">
                  <a:gamma/>
                  <a:shade val="60000"/>
                  <a:invGamma/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56" name="Freeform 132">
              <a:extLst>
                <a:ext uri="{FF2B5EF4-FFF2-40B4-BE49-F238E27FC236}">
                  <a16:creationId xmlns:a16="http://schemas.microsoft.com/office/drawing/2014/main" id="{48607099-F399-4139-AD76-08AD4DD18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3022"/>
              <a:ext cx="635" cy="907"/>
            </a:xfrm>
            <a:custGeom>
              <a:avLst/>
              <a:gdLst>
                <a:gd name="T0" fmla="*/ 454 w 635"/>
                <a:gd name="T1" fmla="*/ 0 h 907"/>
                <a:gd name="T2" fmla="*/ 454 w 635"/>
                <a:gd name="T3" fmla="*/ 544 h 907"/>
                <a:gd name="T4" fmla="*/ 272 w 635"/>
                <a:gd name="T5" fmla="*/ 726 h 907"/>
                <a:gd name="T6" fmla="*/ 0 w 635"/>
                <a:gd name="T7" fmla="*/ 726 h 907"/>
                <a:gd name="T8" fmla="*/ 0 w 635"/>
                <a:gd name="T9" fmla="*/ 907 h 907"/>
                <a:gd name="T10" fmla="*/ 363 w 635"/>
                <a:gd name="T11" fmla="*/ 907 h 907"/>
                <a:gd name="T12" fmla="*/ 635 w 635"/>
                <a:gd name="T13" fmla="*/ 635 h 907"/>
                <a:gd name="T14" fmla="*/ 635 w 635"/>
                <a:gd name="T15" fmla="*/ 0 h 907"/>
                <a:gd name="T16" fmla="*/ 454 w 635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5" h="907">
                  <a:moveTo>
                    <a:pt x="454" y="0"/>
                  </a:moveTo>
                  <a:lnTo>
                    <a:pt x="454" y="544"/>
                  </a:lnTo>
                  <a:lnTo>
                    <a:pt x="272" y="726"/>
                  </a:lnTo>
                  <a:lnTo>
                    <a:pt x="0" y="726"/>
                  </a:lnTo>
                  <a:lnTo>
                    <a:pt x="0" y="907"/>
                  </a:lnTo>
                  <a:lnTo>
                    <a:pt x="363" y="907"/>
                  </a:lnTo>
                  <a:lnTo>
                    <a:pt x="635" y="635"/>
                  </a:lnTo>
                  <a:lnTo>
                    <a:pt x="635" y="0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2700000" scaled="1"/>
            </a:gradFill>
            <a:ln>
              <a:noFill/>
            </a:ln>
            <a:effectLst>
              <a:prstShdw prst="shdw17" dist="109250" dir="8667739">
                <a:srgbClr val="000082">
                  <a:gamma/>
                  <a:shade val="60000"/>
                  <a:invGamma/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57" name="Rectangle 133">
              <a:extLst>
                <a:ext uri="{FF2B5EF4-FFF2-40B4-BE49-F238E27FC236}">
                  <a16:creationId xmlns:a16="http://schemas.microsoft.com/office/drawing/2014/main" id="{43C31452-E83A-48BB-9881-7F19EFDED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3022"/>
              <a:ext cx="181" cy="544"/>
            </a:xfrm>
            <a:prstGeom prst="rect">
              <a:avLst/>
            </a:prstGeom>
            <a:gradFill rotWithShape="1"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2700000" scaled="1"/>
            </a:gradFill>
            <a:ln>
              <a:noFill/>
            </a:ln>
            <a:effectLst>
              <a:prstShdw prst="shdw17" dist="109250" dir="8667739">
                <a:srgbClr val="000082">
                  <a:gamma/>
                  <a:shade val="60000"/>
                  <a:invGamma/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1281</TotalTime>
  <Words>26</Words>
  <Application>Microsoft Office PowerPoint</Application>
  <PresentationFormat>A4 210 x 297 mm</PresentationFormat>
  <Paragraphs>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メイリオ</vt:lpstr>
      <vt:lpstr>Arial</vt:lpstr>
      <vt:lpstr>標準デザイン</vt:lpstr>
      <vt:lpstr>数字とカタカナ図形</vt:lpstr>
      <vt:lpstr>数字とカタカナ図形</vt:lpstr>
      <vt:lpstr>数字とカタカナ図形</vt:lpstr>
      <vt:lpstr>数字とカタカナ図形</vt:lpstr>
      <vt:lpstr>数字とカタカナ図形</vt:lpstr>
      <vt:lpstr>数字とカタカナ図形</vt:lpstr>
      <vt:lpstr>使用例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pptxc09_カクカクのカタカナ数字パワポ図形フォント</dc:title>
  <dc:subject>pptxc09_カクカクのカタカナ数字パワポ図形フォント</dc:subject>
  <dc:creator>でじけろお</dc:creator>
  <cp:revision>2</cp:revision>
  <dcterms:created xsi:type="dcterms:W3CDTF">2010-10-12T01:13:58Z</dcterms:created>
  <dcterms:modified xsi:type="dcterms:W3CDTF">2019-10-23T05:18:56Z</dcterms:modified>
  <cp:version>2</cp:version>
</cp:coreProperties>
</file>